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4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80A38-53ED-430F-A11C-23F4AF1F0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7F071A-07B7-4F75-A6D2-295F91EEC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2B146E-5F39-439F-B880-15DA31E1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EF3102-0373-4A57-B3C2-E90116ADA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64422D-914C-4179-92A1-F250BD8D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18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95F2D0-9703-4EE9-9EA6-4E9E5DF3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300A75-30A1-4D21-9E13-5978A82DB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D0729E-0EE5-4421-9FEC-3C86C51F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348664-70F7-465D-BE45-A97BE9C7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BA01F6-4C47-4361-A927-FEF4256E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50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A66EFCC-DE66-44A2-ABAC-67A32EEAF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93DF7E8-0617-455A-BD6A-91088B261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D6AE07-F679-44A7-8275-00EFCC3D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D51B69-2213-48D1-ADF5-617AC98D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6BAE4E-981A-4B87-9815-37BEFC963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B4528-8DCA-4A4A-B3FC-AEA9514F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E66C3-86AB-45A6-A09E-8B33EFA7F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00FB38-2250-44DF-BFEF-CDA7030F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C16302-9499-455D-A17E-4DD14F35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43761D-DF47-4607-A764-71D66ECC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4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2965A-C5E4-4E79-BAFE-A0B5565E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43B88B-8270-4687-9952-1475820E7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E03CFD-24A7-4F61-878C-EE4BC73C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12098C-27DC-468D-8E47-A6AC35B2D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EFA732-781E-485D-9F50-2F44F65E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16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6B09A9-C66C-43C0-AE41-F94772AB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19AC33-B6B8-44B2-A161-CDBF548D2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EC62B9-5321-4786-A243-1EBFDD56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31668D-D5C5-4E63-97F1-7D5CA63F5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8D63DC-D78B-4322-8DBD-B10CE6E9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2D2FE0-4DBB-44C5-AA65-67A217BF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00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CB9EDD-9109-41A3-8902-084CD18D5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CA11EE-1805-4900-AB39-A3134AFB2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FE1BB0D-1EE8-4B96-A328-863E0F53E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34C4586-F05D-42E8-9728-9C57B6464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5E95882-C2E7-4730-94D0-01CEB3F29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57A021-0E44-49E7-9CF1-1D9632EC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265DC0-9A8A-47ED-82FF-C5BEA2AD8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58B232-30C6-44CF-B879-3AA30662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72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3A66E5-1283-4253-82E1-6904A5269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C6830E-EEDA-438B-A730-D7C389F3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7C8372-2C4D-449F-86F7-26A918E4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177F32E-F341-43A2-BFD7-D767F44B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7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E360941-B379-48F9-BD0C-9D14F64CB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A0ED61-2B3E-45DD-A729-A469A7C47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FD4DF8-69F3-4252-890C-B7EE929B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97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B1867D-79C0-46FB-AA14-BB68DB4C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B522D6-61D5-4CD4-8E87-2A88A5D0D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937B3AA-04CF-437D-983C-202342230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F1717F-E28A-4E01-90C5-0CDB29D7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0079A34-4FDE-48AB-B829-23D96494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18E835-684A-422C-8CDD-7C0B1691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5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B6BD9C-38A3-44C2-AAFC-1180075D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4D87B31-46C3-49BC-A250-A30B2806E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C51CD4-68F1-46EC-9507-262C9B424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05DE4D-6250-434B-AA8C-127A3BD7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CE0563-C5A4-432E-B845-EFD8EB48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DA0B41-6553-4834-9E9B-1F4BC8227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79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8E065D-98EF-4AEB-88B2-24550F359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DD803-907F-4011-A31D-57E7EB51F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F40283-58B6-4D2C-BCDD-02CB4A3C1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3F24-93D4-4FAB-96CA-647392F66814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6917BD-77B8-438D-ACA9-11C16F195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64D115-0820-4643-9B4A-579D7622D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1F2D-A60A-4447-826A-9CE13E2A3B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4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Self-regulated%20Learning%20Teaser%20Video%20(OU,%20English)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D605C0E-474A-43F1-8F56-5EC1AC0C5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5460"/>
            <a:ext cx="12192000" cy="707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75B5C29-C4E6-45B3-B3F8-2D2FC3A2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Twee in </a:t>
            </a:r>
            <a:r>
              <a:rPr lang="en-GB" sz="6000" b="1" dirty="0" err="1"/>
              <a:t>Een</a:t>
            </a:r>
            <a:endParaRPr lang="en-GB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3412AA-B515-468B-A8F8-B60FCCC64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en-GB" dirty="0"/>
          </a:p>
          <a:p>
            <a:r>
              <a:rPr lang="en-GB" dirty="0"/>
              <a:t>Kick-off online masterclass van de Open </a:t>
            </a:r>
            <a:r>
              <a:rPr lang="en-GB" dirty="0" err="1"/>
              <a:t>Universiteit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DDC9047-F5A5-4E8D-B41D-73B86AD4C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en-GB" dirty="0"/>
          </a:p>
          <a:p>
            <a:r>
              <a:rPr lang="en-GB" dirty="0" err="1"/>
              <a:t>Afsluiting</a:t>
            </a:r>
            <a:r>
              <a:rPr lang="en-GB" dirty="0"/>
              <a:t> </a:t>
            </a:r>
            <a:r>
              <a:rPr lang="en-GB" dirty="0" err="1"/>
              <a:t>samenhangend</a:t>
            </a:r>
            <a:r>
              <a:rPr lang="en-GB" dirty="0"/>
              <a:t> NRO project “</a:t>
            </a:r>
            <a:r>
              <a:rPr lang="en-GB" dirty="0" err="1"/>
              <a:t>ondersteunen</a:t>
            </a:r>
            <a:r>
              <a:rPr lang="en-GB" dirty="0"/>
              <a:t> van </a:t>
            </a:r>
            <a:r>
              <a:rPr lang="en-GB" dirty="0" err="1"/>
              <a:t>zelfregulatie</a:t>
            </a:r>
            <a:r>
              <a:rPr lang="en-GB" dirty="0"/>
              <a:t>”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2FC835E-A8E5-4488-B48B-E43B02CDF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3774181"/>
            <a:ext cx="4667250" cy="17139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F6E7F7F-358E-412D-AD6D-8F2AEA330A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60" y="3774181"/>
            <a:ext cx="2829877" cy="2059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9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0A441-3301-429F-973A-912325F3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err="1"/>
              <a:t>Zelfregulatie</a:t>
            </a:r>
            <a:r>
              <a:rPr lang="en-GB" sz="6000" b="1" dirty="0"/>
              <a:t> </a:t>
            </a:r>
            <a:r>
              <a:rPr lang="en-GB" sz="6000" b="1" dirty="0" err="1"/>
              <a:t>en</a:t>
            </a:r>
            <a:r>
              <a:rPr lang="en-GB" sz="6000" b="1" dirty="0"/>
              <a:t> </a:t>
            </a:r>
            <a:r>
              <a:rPr lang="en-GB" sz="6000" b="1" dirty="0" err="1"/>
              <a:t>Leren</a:t>
            </a:r>
            <a:endParaRPr lang="en-GB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B3CEA6-6F1A-4A7D-80DC-0359B98A2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Items</a:t>
            </a:r>
          </a:p>
          <a:p>
            <a:pPr lvl="1"/>
            <a:r>
              <a:rPr lang="en-GB" sz="2800" dirty="0"/>
              <a:t>Snap </a:t>
            </a:r>
            <a:r>
              <a:rPr lang="en-GB" sz="2800" dirty="0" err="1"/>
              <a:t>ik</a:t>
            </a:r>
            <a:r>
              <a:rPr lang="en-GB" sz="2800" dirty="0"/>
              <a:t> </a:t>
            </a:r>
            <a:r>
              <a:rPr lang="en-GB" sz="2800" dirty="0" err="1"/>
              <a:t>deze</a:t>
            </a:r>
            <a:r>
              <a:rPr lang="en-GB" sz="2800" dirty="0"/>
              <a:t> zin? Lees </a:t>
            </a:r>
            <a:r>
              <a:rPr lang="en-GB" sz="2800" dirty="0" err="1"/>
              <a:t>ik</a:t>
            </a:r>
            <a:r>
              <a:rPr lang="en-GB" sz="2800" dirty="0"/>
              <a:t> hem </a:t>
            </a:r>
            <a:r>
              <a:rPr lang="en-GB" sz="2800" dirty="0" err="1"/>
              <a:t>opnieuw</a:t>
            </a:r>
            <a:r>
              <a:rPr lang="en-GB" sz="2800" dirty="0"/>
              <a:t>?</a:t>
            </a:r>
          </a:p>
          <a:p>
            <a:r>
              <a:rPr lang="en-GB" sz="3200" dirty="0"/>
              <a:t>Topics of taken</a:t>
            </a:r>
          </a:p>
          <a:p>
            <a:pPr lvl="1"/>
            <a:r>
              <a:rPr lang="en-GB" sz="2800" dirty="0"/>
              <a:t>Ben </a:t>
            </a:r>
            <a:r>
              <a:rPr lang="en-GB" sz="2800" dirty="0" err="1"/>
              <a:t>ik</a:t>
            </a:r>
            <a:r>
              <a:rPr lang="en-GB" sz="2800" dirty="0"/>
              <a:t> </a:t>
            </a:r>
            <a:r>
              <a:rPr lang="en-GB" sz="2800" dirty="0" err="1"/>
              <a:t>klaar</a:t>
            </a:r>
            <a:r>
              <a:rPr lang="en-GB" sz="2800" dirty="0"/>
              <a:t> met </a:t>
            </a:r>
            <a:r>
              <a:rPr lang="en-GB" sz="2800" dirty="0" err="1"/>
              <a:t>deze</a:t>
            </a:r>
            <a:r>
              <a:rPr lang="en-GB" sz="2800" dirty="0"/>
              <a:t> </a:t>
            </a:r>
            <a:r>
              <a:rPr lang="en-GB" sz="2800" dirty="0" err="1"/>
              <a:t>taak</a:t>
            </a:r>
            <a:r>
              <a:rPr lang="en-GB" sz="2800" dirty="0"/>
              <a:t>? Hoe </a:t>
            </a:r>
            <a:r>
              <a:rPr lang="en-GB" sz="2800" dirty="0" err="1"/>
              <a:t>lang</a:t>
            </a:r>
            <a:r>
              <a:rPr lang="en-GB" sz="2800" dirty="0"/>
              <a:t> </a:t>
            </a:r>
            <a:r>
              <a:rPr lang="en-GB" sz="2800" dirty="0" err="1"/>
              <a:t>ga</a:t>
            </a:r>
            <a:r>
              <a:rPr lang="en-GB" sz="2800" dirty="0"/>
              <a:t> </a:t>
            </a:r>
            <a:r>
              <a:rPr lang="en-GB" sz="2800" dirty="0" err="1"/>
              <a:t>ik</a:t>
            </a:r>
            <a:r>
              <a:rPr lang="en-GB" sz="2800" dirty="0"/>
              <a:t> </a:t>
            </a:r>
            <a:r>
              <a:rPr lang="en-GB" sz="2800" dirty="0" err="1"/>
              <a:t>nog</a:t>
            </a:r>
            <a:r>
              <a:rPr lang="en-GB" sz="2800" dirty="0"/>
              <a:t> door met </a:t>
            </a:r>
            <a:r>
              <a:rPr lang="en-GB" sz="2800" dirty="0" err="1"/>
              <a:t>oefenen</a:t>
            </a:r>
            <a:r>
              <a:rPr lang="en-GB" sz="2800" dirty="0"/>
              <a:t>?</a:t>
            </a:r>
          </a:p>
          <a:p>
            <a:r>
              <a:rPr lang="en-GB" sz="3200" dirty="0"/>
              <a:t>Over topics of taken </a:t>
            </a:r>
            <a:r>
              <a:rPr lang="en-GB" sz="3200" dirty="0" err="1"/>
              <a:t>heen</a:t>
            </a:r>
            <a:endParaRPr lang="en-GB" sz="3200" dirty="0"/>
          </a:p>
          <a:p>
            <a:pPr lvl="1"/>
            <a:r>
              <a:rPr lang="en-GB" sz="2800" dirty="0" err="1"/>
              <a:t>Haal</a:t>
            </a:r>
            <a:r>
              <a:rPr lang="en-GB" sz="2800" dirty="0"/>
              <a:t> </a:t>
            </a:r>
            <a:r>
              <a:rPr lang="en-GB" sz="2800" dirty="0" err="1"/>
              <a:t>ik</a:t>
            </a:r>
            <a:r>
              <a:rPr lang="en-GB" sz="2800" dirty="0"/>
              <a:t> </a:t>
            </a:r>
            <a:r>
              <a:rPr lang="en-GB" sz="2800" dirty="0" err="1"/>
              <a:t>mijn</a:t>
            </a:r>
            <a:r>
              <a:rPr lang="en-GB" sz="2800" dirty="0"/>
              <a:t> </a:t>
            </a:r>
            <a:r>
              <a:rPr lang="en-GB" sz="2800" dirty="0" err="1"/>
              <a:t>doelen</a:t>
            </a:r>
            <a:r>
              <a:rPr lang="en-GB" sz="2800" dirty="0"/>
              <a:t>? </a:t>
            </a:r>
            <a:r>
              <a:rPr lang="en-GB" sz="2800" dirty="0" err="1"/>
              <a:t>Welke</a:t>
            </a:r>
            <a:r>
              <a:rPr lang="en-GB" sz="2800" dirty="0"/>
              <a:t> </a:t>
            </a:r>
            <a:r>
              <a:rPr lang="en-GB" sz="2800" dirty="0" err="1"/>
              <a:t>taak</a:t>
            </a:r>
            <a:r>
              <a:rPr lang="en-GB" sz="2800" dirty="0"/>
              <a:t> </a:t>
            </a:r>
            <a:r>
              <a:rPr lang="en-GB" sz="2800" dirty="0" err="1"/>
              <a:t>ga</a:t>
            </a:r>
            <a:r>
              <a:rPr lang="en-GB" sz="2800" dirty="0"/>
              <a:t> </a:t>
            </a:r>
            <a:r>
              <a:rPr lang="en-GB" sz="2800" dirty="0" err="1"/>
              <a:t>ik</a:t>
            </a:r>
            <a:r>
              <a:rPr lang="en-GB" sz="2800" dirty="0"/>
              <a:t> nu </a:t>
            </a:r>
            <a:r>
              <a:rPr lang="en-GB" sz="2800" dirty="0" err="1"/>
              <a:t>doen</a:t>
            </a:r>
            <a:r>
              <a:rPr lang="en-GB" sz="2800" dirty="0"/>
              <a:t>?</a:t>
            </a:r>
          </a:p>
        </p:txBody>
      </p:sp>
      <p:pic>
        <p:nvPicPr>
          <p:cNvPr id="5" name="Picture 4">
            <a:hlinkClick r:id="rId2" action="ppaction://hlinkfile"/>
            <a:extLst>
              <a:ext uri="{FF2B5EF4-FFF2-40B4-BE49-F238E27FC236}">
                <a16:creationId xmlns:a16="http://schemas.microsoft.com/office/drawing/2014/main" xmlns="" id="{38A443A8-7FBE-49F6-AC8C-E975C893AD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942" y="4593290"/>
            <a:ext cx="3506706" cy="209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5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407136-9DAD-42C3-87CC-D8097407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err="1"/>
              <a:t>Programma</a:t>
            </a:r>
            <a:endParaRPr lang="en-GB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CC79B9-0F28-4B8F-B189-36E7179B6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Twee keynote </a:t>
            </a:r>
            <a:r>
              <a:rPr lang="en-GB" dirty="0" err="1"/>
              <a:t>presentaties</a:t>
            </a:r>
            <a:endParaRPr lang="en-GB" dirty="0"/>
          </a:p>
          <a:p>
            <a:r>
              <a:rPr lang="en-GB" dirty="0" err="1"/>
              <a:t>Introductie</a:t>
            </a:r>
            <a:r>
              <a:rPr lang="en-GB" dirty="0"/>
              <a:t> op het </a:t>
            </a:r>
            <a:r>
              <a:rPr lang="en-GB" dirty="0" err="1"/>
              <a:t>samenhangende</a:t>
            </a:r>
            <a:r>
              <a:rPr lang="en-GB" dirty="0"/>
              <a:t> NRO project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projectpresentaties</a:t>
            </a:r>
            <a:endParaRPr lang="en-GB" dirty="0"/>
          </a:p>
          <a:p>
            <a:r>
              <a:rPr lang="en-GB" dirty="0" err="1"/>
              <a:t>Posterpresentaties</a:t>
            </a:r>
            <a:endParaRPr lang="en-GB" dirty="0"/>
          </a:p>
          <a:p>
            <a:r>
              <a:rPr lang="en-GB" dirty="0" err="1"/>
              <a:t>Paneldiscussie</a:t>
            </a:r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i="1" dirty="0" err="1"/>
              <a:t>En</a:t>
            </a:r>
            <a:r>
              <a:rPr lang="en-GB" i="1" dirty="0"/>
              <a:t> </a:t>
            </a:r>
            <a:r>
              <a:rPr lang="en-GB" i="1" dirty="0" err="1"/>
              <a:t>ruimte</a:t>
            </a:r>
            <a:r>
              <a:rPr lang="en-GB" i="1" dirty="0"/>
              <a:t> </a:t>
            </a:r>
            <a:r>
              <a:rPr lang="en-GB" i="1" dirty="0" err="1"/>
              <a:t>voor</a:t>
            </a:r>
            <a:r>
              <a:rPr lang="en-GB" i="1" dirty="0"/>
              <a:t> </a:t>
            </a:r>
            <a:r>
              <a:rPr lang="en-GB" i="1" dirty="0" err="1"/>
              <a:t>vragen</a:t>
            </a:r>
            <a:r>
              <a:rPr lang="en-GB" i="1" dirty="0"/>
              <a:t>, </a:t>
            </a:r>
            <a:r>
              <a:rPr lang="en-GB" i="1" dirty="0" err="1"/>
              <a:t>discussie</a:t>
            </a:r>
            <a:r>
              <a:rPr lang="en-GB" i="1" dirty="0"/>
              <a:t>, </a:t>
            </a:r>
            <a:r>
              <a:rPr lang="en-GB" i="1" dirty="0" err="1"/>
              <a:t>netwerken</a:t>
            </a:r>
            <a:r>
              <a:rPr lang="en-GB" i="1" dirty="0"/>
              <a:t>….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8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26D8DB2-B9C2-4C94-8026-98AE848EC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2464" y="1898278"/>
            <a:ext cx="13962854" cy="279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93</Words>
  <Application>Microsoft Office PowerPoint</Application>
  <PresentationFormat>Aangepast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 Theme</vt:lpstr>
      <vt:lpstr>PowerPoint-presentatie</vt:lpstr>
      <vt:lpstr>Twee in Een</vt:lpstr>
      <vt:lpstr>Zelfregulatie en Leren</vt:lpstr>
      <vt:lpstr>Programma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</dc:creator>
  <cp:lastModifiedBy>Jos Soomers5</cp:lastModifiedBy>
  <cp:revision>6</cp:revision>
  <dcterms:created xsi:type="dcterms:W3CDTF">2017-10-21T15:39:23Z</dcterms:created>
  <dcterms:modified xsi:type="dcterms:W3CDTF">2017-10-25T07:43:34Z</dcterms:modified>
</cp:coreProperties>
</file>