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81D3-BE38-4398-B492-DBBDDFA93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58C20-4092-4023-B4A4-D479E8B0F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2F2D-FE00-4F3D-911B-04E72F48D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5F5D-FEBE-43BA-B278-273F4C0FFF42}" type="datetimeFigureOut">
              <a:rPr lang="en-US" smtClean="0"/>
              <a:t>2017-10-24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6D307-F81A-4DF2-A9E3-F98D9249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66FE6-8711-435A-967D-E4E27A60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A7C7-4B55-4AC5-B1D5-738C7924C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3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873D-F01A-4F76-B015-18D8003C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92679-6855-41BA-88BD-A5158CAE7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DBFD5-6E2F-4B03-8DDF-AAF8DA7F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5F5D-FEBE-43BA-B278-273F4C0FFF42}" type="datetimeFigureOut">
              <a:rPr lang="en-US" smtClean="0"/>
              <a:t>2017-10-24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5605C-77F7-45B3-8D9B-5F13A3E6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C019D-C6A6-4F54-8703-EA75D17F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A7C7-4B55-4AC5-B1D5-738C7924C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7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B7137C-A843-48AA-B284-3E8C23A79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7A288-A9ED-4585-A0B5-9371B7F19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CE25-F9BE-4E60-A683-6E085880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5F5D-FEBE-43BA-B278-273F4C0FFF42}" type="datetimeFigureOut">
              <a:rPr lang="en-US" smtClean="0"/>
              <a:t>2017-10-24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9C982-E39A-4393-A35A-5817F03E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80A84-7E2E-4622-9607-36AD5430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A7C7-4B55-4AC5-B1D5-738C7924C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8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B982-57BF-4659-A7BA-103CEBFC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E998B-0BC6-468E-821F-6F122A7BD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7D20-699D-4815-8C7A-5437D3D1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5F5D-FEBE-43BA-B278-273F4C0FFF42}" type="datetimeFigureOut">
              <a:rPr lang="en-US" smtClean="0"/>
              <a:t>2017-10-24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CA37A-723F-4217-9081-ABB577A3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50A3C-1812-4E02-8259-448108D8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A7C7-4B55-4AC5-B1D5-738C7924C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0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4B3E-4472-41DD-B037-E363D8F3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646AF-D0A4-4E48-8A95-B4EAE15B3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40878-FF61-4C90-B4E0-59614763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5F5D-FEBE-43BA-B278-273F4C0FFF42}" type="datetimeFigureOut">
              <a:rPr lang="en-US" smtClean="0"/>
              <a:t>2017-10-24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04065-B5EF-4EC9-8E07-E6260061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8CA4E-4397-4231-A0FC-225C2FE6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A7C7-4B55-4AC5-B1D5-738C7924C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2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90B37-B991-4619-B6BF-41699C47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4236-D6A9-4A33-8FF0-733B5D1BA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C0378-D39C-4CCF-A015-DE3A51C8A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17FC5-4E17-4F5E-B507-127D0CA0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5F5D-FEBE-43BA-B278-273F4C0FFF42}" type="datetimeFigureOut">
              <a:rPr lang="en-US" smtClean="0"/>
              <a:t>2017-10-24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1AA69-E5EC-4E6D-9232-A0DC6F7D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783A2-2254-4C25-96C0-9D817DF8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A7C7-4B55-4AC5-B1D5-738C7924C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0820-2182-4908-8EB3-BB1E710D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7605E-367B-4E9C-B6C2-111B7DEFD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DFA28-4489-4F1F-B5AF-DCE926C3F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84EFB-C17E-457D-8606-A4600BCF6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4FBF4-39A9-4ECF-BACF-40C040825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48B3B-1996-4ACE-8436-B087BF96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5F5D-FEBE-43BA-B278-273F4C0FFF42}" type="datetimeFigureOut">
              <a:rPr lang="en-US" smtClean="0"/>
              <a:t>2017-10-24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87C886-0A7D-4D0B-8FA0-026B643A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4A1A6B-DCDA-4A02-84D2-85FC7F21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A7C7-4B55-4AC5-B1D5-738C7924C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BE7E-CB6D-422F-830F-943E49C0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38BFC-A17B-46CA-9DF5-506C5E39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5F5D-FEBE-43BA-B278-273F4C0FFF42}" type="datetimeFigureOut">
              <a:rPr lang="en-US" smtClean="0"/>
              <a:t>2017-10-24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D1137-6822-4044-9AB9-1A3B4099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600B1-2366-4A6D-83E4-EA8D9244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A7C7-4B55-4AC5-B1D5-738C7924C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1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E94ACD-65F0-45ED-B659-611A210C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5F5D-FEBE-43BA-B278-273F4C0FFF42}" type="datetimeFigureOut">
              <a:rPr lang="en-US" smtClean="0"/>
              <a:t>2017-10-24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E3245-3B77-41AA-A360-0CFCCA7A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4613C-AB5A-4A97-BE00-9989EAF4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A7C7-4B55-4AC5-B1D5-738C7924C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642A-718A-4385-9BE0-25E918A8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24F8-164C-4188-B263-1926B470A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34243-AF27-491E-BE7C-BF689A7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9EB14-E55C-4515-BAAC-F1A361C8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5F5D-FEBE-43BA-B278-273F4C0FFF42}" type="datetimeFigureOut">
              <a:rPr lang="en-US" smtClean="0"/>
              <a:t>2017-10-24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7FBB3-3773-45F5-96F3-CABAC9E52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24D-478C-4707-88BE-C83976DF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A7C7-4B55-4AC5-B1D5-738C7924C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7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019F-1624-4BEB-B651-663E161D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74935-7536-4006-8DE1-669F84B19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A80E8-F997-4FA9-BC54-96B7A28F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DBB61-E706-4E1B-9B95-6B8B8E21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5F5D-FEBE-43BA-B278-273F4C0FFF42}" type="datetimeFigureOut">
              <a:rPr lang="en-US" smtClean="0"/>
              <a:t>2017-10-24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F1BDC-9F5A-4BE1-9873-08907E08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59D95-5168-4338-A926-5F021548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A7C7-4B55-4AC5-B1D5-738C7924C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6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CE675-26EA-4283-9C1A-4629AE2E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F26B1-8284-449B-86C7-FB9A7A376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9CE5D-31DA-4C07-B12E-CB003AD2F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5F5D-FEBE-43BA-B278-273F4C0FFF42}" type="datetimeFigureOut">
              <a:rPr lang="en-US" smtClean="0"/>
              <a:t>2017-10-24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0FCE3-BCB8-4420-9135-5F7565518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8F579-12EA-4FD1-BF6D-48D35BAC7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2A7C7-4B55-4AC5-B1D5-738C7924C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E691C-19F5-42B2-B094-A750F86CA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7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5D2A1-8476-400E-98BA-BDC5163E7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E07D5-69F9-40FC-8DB8-20413BC9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8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5B2E0-CF5E-4865-AD63-BEC44C0C7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9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88AA8-89D0-415D-B72F-9752DE328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3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FC5D8C-1031-4BE2-99DB-A5C36964D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5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A1B45-F58C-4BFA-B73E-8F573D0AC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6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A403B-A1F9-4135-BCA5-DF3DFED25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5FD7A7-42D5-4B82-9365-F8D1F5759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002F3-9C6D-4920-82FF-E8122E1B0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3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5215B-72E7-4A95-85FA-5B36E758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4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AF6DD-9CA1-441A-9E88-CB5D6FFF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49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DD107-BC54-42E0-85A5-6D5C426ED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11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4C9FC-7CEA-439B-A9DF-7676BBA0A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37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AD1D8-CDC6-40B2-B695-D51BA8A7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6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4BECF-CB98-45A2-B6DA-6E3B63FFB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09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9A67D7-4024-46E8-80EA-D9F8B7327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22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4E7A30-C55D-4F39-A439-F95E8694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54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1988C-2376-4DAA-89A7-DE731472B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92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A0E1B-AB52-43A3-A6C8-DF8698992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38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03B6E-DF5A-4EC0-8773-F986853BC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E4C3E-3E35-458B-A0CA-20909BA5E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1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07F9F-DFCA-4BE4-8873-257D72A3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85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014105-C053-4E68-BA81-609EBB732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66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BE908-4E5E-45C4-BDDC-E04475E8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13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23C5E-0B5B-43E3-9B8F-381CE69B7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1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DAA4D1-5612-4A0E-8716-6AE9B2CF1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4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3789E-63C8-4056-973A-B1FF5E553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94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1875FF-0930-496C-AD2E-834A18299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9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B2230A-1C90-4264-92B2-DC68EAC91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32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ED138-7441-4F23-8B26-3DD9D0337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42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3692D-25F8-4A06-A4D7-9657E0D7C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01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B2417-0301-4F7B-9A14-A46C34B96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5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71799-22F9-4958-8ECD-8AC274FEC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25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1A1F0-3D86-491F-A11F-0630A18DD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9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D2974-3524-4EB6-8115-8475D586A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2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224280-7532-4358-BAF8-8916CDCE0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58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CC7C72-663D-462D-AFF8-D65B37CD6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84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95AF5E-BBAB-494C-B7BF-3E6038760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9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D046B-30F3-4E10-986E-BBB46AA73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6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A88B6-8823-4714-8B1D-EA1470E11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5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6018-34BC-4A4C-B108-7C9AD7E1F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5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B0CC2B-8845-4460-8246-EAB6970FD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3BA98-69BA-478C-B7A1-C77753D07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"/>
            <a:ext cx="12192000" cy="68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36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Jimmie Leppink</dc:creator>
  <cp:lastModifiedBy>Jimmie Leppink</cp:lastModifiedBy>
  <cp:revision>1</cp:revision>
  <dcterms:created xsi:type="dcterms:W3CDTF">2017-10-24T09:01:57Z</dcterms:created>
  <dcterms:modified xsi:type="dcterms:W3CDTF">2017-10-24T09:02:23Z</dcterms:modified>
</cp:coreProperties>
</file>