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77" r:id="rId6"/>
    <p:sldId id="272" r:id="rId7"/>
    <p:sldId id="258" r:id="rId8"/>
    <p:sldId id="278" r:id="rId9"/>
    <p:sldId id="265" r:id="rId10"/>
    <p:sldId id="293" r:id="rId11"/>
    <p:sldId id="281" r:id="rId12"/>
    <p:sldId id="276" r:id="rId13"/>
    <p:sldId id="282" r:id="rId14"/>
    <p:sldId id="289" r:id="rId15"/>
    <p:sldId id="292" r:id="rId16"/>
    <p:sldId id="294" r:id="rId17"/>
    <p:sldId id="275" r:id="rId18"/>
    <p:sldId id="285" r:id="rId19"/>
    <p:sldId id="284" r:id="rId20"/>
    <p:sldId id="287" r:id="rId21"/>
    <p:sldId id="286" r:id="rId22"/>
  </p:sldIdLst>
  <p:sldSz cx="12188825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BA601-D2DE-4BB5-8676-12C4BA79F7BF}" v="1971" dt="2021-11-04T17:21:46.21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68551" autoAdjust="0"/>
  </p:normalViewPr>
  <p:slideViewPr>
    <p:cSldViewPr>
      <p:cViewPr varScale="1">
        <p:scale>
          <a:sx n="48" d="100"/>
          <a:sy n="48" d="100"/>
        </p:scale>
        <p:origin x="538" y="3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16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Heine" userId="88344c97-123a-4e5a-b2f4-c2452d6c7747" providerId="ADAL" clId="{22CBA601-D2DE-4BB5-8676-12C4BA79F7BF}"/>
    <pc:docChg chg="undo redo custSel addSld delSld modSld sldOrd">
      <pc:chgData name="Emma Heine" userId="88344c97-123a-4e5a-b2f4-c2452d6c7747" providerId="ADAL" clId="{22CBA601-D2DE-4BB5-8676-12C4BA79F7BF}" dt="2021-11-04T17:21:46.217" v="7427" actId="20577"/>
      <pc:docMkLst>
        <pc:docMk/>
      </pc:docMkLst>
      <pc:sldChg chg="addSp modSp mod modNotesTx">
        <pc:chgData name="Emma Heine" userId="88344c97-123a-4e5a-b2f4-c2452d6c7747" providerId="ADAL" clId="{22CBA601-D2DE-4BB5-8676-12C4BA79F7BF}" dt="2021-11-04T10:49:06.857" v="3514" actId="20577"/>
        <pc:sldMkLst>
          <pc:docMk/>
          <pc:sldMk cId="3731768266" sldId="258"/>
        </pc:sldMkLst>
        <pc:picChg chg="add mod">
          <ac:chgData name="Emma Heine" userId="88344c97-123a-4e5a-b2f4-c2452d6c7747" providerId="ADAL" clId="{22CBA601-D2DE-4BB5-8676-12C4BA79F7BF}" dt="2021-11-04T10:28:47.359" v="3327" actId="1076"/>
          <ac:picMkLst>
            <pc:docMk/>
            <pc:sldMk cId="3731768266" sldId="258"/>
            <ac:picMk id="5" creationId="{919AEC00-CCF7-4658-AEC4-9DF34FE98813}"/>
          </ac:picMkLst>
        </pc:picChg>
      </pc:sldChg>
      <pc:sldChg chg="del">
        <pc:chgData name="Emma Heine" userId="88344c97-123a-4e5a-b2f4-c2452d6c7747" providerId="ADAL" clId="{22CBA601-D2DE-4BB5-8676-12C4BA79F7BF}" dt="2021-11-03T17:21:17.403" v="1322" actId="2696"/>
        <pc:sldMkLst>
          <pc:docMk/>
          <pc:sldMk cId="2769088315" sldId="262"/>
        </pc:sldMkLst>
      </pc:sldChg>
      <pc:sldChg chg="del">
        <pc:chgData name="Emma Heine" userId="88344c97-123a-4e5a-b2f4-c2452d6c7747" providerId="ADAL" clId="{22CBA601-D2DE-4BB5-8676-12C4BA79F7BF}" dt="2021-11-03T17:21:17.403" v="1322" actId="2696"/>
        <pc:sldMkLst>
          <pc:docMk/>
          <pc:sldMk cId="2378379680" sldId="264"/>
        </pc:sldMkLst>
      </pc:sldChg>
      <pc:sldChg chg="addSp modSp mod modAnim modNotesTx">
        <pc:chgData name="Emma Heine" userId="88344c97-123a-4e5a-b2f4-c2452d6c7747" providerId="ADAL" clId="{22CBA601-D2DE-4BB5-8676-12C4BA79F7BF}" dt="2021-11-04T17:21:46.217" v="7427" actId="20577"/>
        <pc:sldMkLst>
          <pc:docMk/>
          <pc:sldMk cId="1585674921" sldId="265"/>
        </pc:sldMkLst>
        <pc:spChg chg="mod">
          <ac:chgData name="Emma Heine" userId="88344c97-123a-4e5a-b2f4-c2452d6c7747" providerId="ADAL" clId="{22CBA601-D2DE-4BB5-8676-12C4BA79F7BF}" dt="2021-11-03T16:10:37.318" v="648" actId="20577"/>
          <ac:spMkLst>
            <pc:docMk/>
            <pc:sldMk cId="1585674921" sldId="265"/>
            <ac:spMk id="2" creationId="{00000000-0000-0000-0000-000000000000}"/>
          </ac:spMkLst>
        </pc:spChg>
        <pc:spChg chg="add mod">
          <ac:chgData name="Emma Heine" userId="88344c97-123a-4e5a-b2f4-c2452d6c7747" providerId="ADAL" clId="{22CBA601-D2DE-4BB5-8676-12C4BA79F7BF}" dt="2021-11-04T12:39:11.424" v="3607" actId="1076"/>
          <ac:spMkLst>
            <pc:docMk/>
            <pc:sldMk cId="1585674921" sldId="265"/>
            <ac:spMk id="3" creationId="{2BDCAA07-1E33-4381-AD1B-119E68C1B213}"/>
          </ac:spMkLst>
        </pc:spChg>
        <pc:spChg chg="add mod">
          <ac:chgData name="Emma Heine" userId="88344c97-123a-4e5a-b2f4-c2452d6c7747" providerId="ADAL" clId="{22CBA601-D2DE-4BB5-8676-12C4BA79F7BF}" dt="2021-11-04T17:21:46.217" v="7427" actId="20577"/>
          <ac:spMkLst>
            <pc:docMk/>
            <pc:sldMk cId="1585674921" sldId="265"/>
            <ac:spMk id="4" creationId="{5F5A8A60-7751-4287-BBBF-9D3336655D95}"/>
          </ac:spMkLst>
        </pc:spChg>
        <pc:spChg chg="add mod">
          <ac:chgData name="Emma Heine" userId="88344c97-123a-4e5a-b2f4-c2452d6c7747" providerId="ADAL" clId="{22CBA601-D2DE-4BB5-8676-12C4BA79F7BF}" dt="2021-11-04T17:19:59.011" v="7374" actId="1076"/>
          <ac:spMkLst>
            <pc:docMk/>
            <pc:sldMk cId="1585674921" sldId="265"/>
            <ac:spMk id="5" creationId="{03E19EF3-DA5C-4EB2-B6EE-61648DFB3836}"/>
          </ac:spMkLst>
        </pc:spChg>
        <pc:spChg chg="add mod">
          <ac:chgData name="Emma Heine" userId="88344c97-123a-4e5a-b2f4-c2452d6c7747" providerId="ADAL" clId="{22CBA601-D2DE-4BB5-8676-12C4BA79F7BF}" dt="2021-11-04T12:39:35.549" v="3632" actId="20577"/>
          <ac:spMkLst>
            <pc:docMk/>
            <pc:sldMk cId="1585674921" sldId="265"/>
            <ac:spMk id="7" creationId="{8D89C0D0-A18E-4182-85D4-E9EB9878C836}"/>
          </ac:spMkLst>
        </pc:spChg>
        <pc:spChg chg="add mod">
          <ac:chgData name="Emma Heine" userId="88344c97-123a-4e5a-b2f4-c2452d6c7747" providerId="ADAL" clId="{22CBA601-D2DE-4BB5-8676-12C4BA79F7BF}" dt="2021-11-04T17:20:40.219" v="7422" actId="1076"/>
          <ac:spMkLst>
            <pc:docMk/>
            <pc:sldMk cId="1585674921" sldId="265"/>
            <ac:spMk id="8" creationId="{A56FD3B3-011E-4DB9-BBF9-8B9951749A44}"/>
          </ac:spMkLst>
        </pc:spChg>
        <pc:graphicFrameChg chg="mod">
          <ac:chgData name="Emma Heine" userId="88344c97-123a-4e5a-b2f4-c2452d6c7747" providerId="ADAL" clId="{22CBA601-D2DE-4BB5-8676-12C4BA79F7BF}" dt="2021-11-04T12:38:27.362" v="3583" actId="1076"/>
          <ac:graphicFrameMkLst>
            <pc:docMk/>
            <pc:sldMk cId="1585674921" sldId="265"/>
            <ac:graphicFrameMk id="6" creationId="{00000000-0000-0000-0000-000000000000}"/>
          </ac:graphicFrameMkLst>
        </pc:graphicFrameChg>
      </pc:sldChg>
      <pc:sldChg chg="addSp delSp del mod modNotesTx">
        <pc:chgData name="Emma Heine" userId="88344c97-123a-4e5a-b2f4-c2452d6c7747" providerId="ADAL" clId="{22CBA601-D2DE-4BB5-8676-12C4BA79F7BF}" dt="2021-11-03T17:21:08.840" v="1321" actId="2696"/>
        <pc:sldMkLst>
          <pc:docMk/>
          <pc:sldMk cId="942682045" sldId="267"/>
        </pc:sldMkLst>
        <pc:spChg chg="add del">
          <ac:chgData name="Emma Heine" userId="88344c97-123a-4e5a-b2f4-c2452d6c7747" providerId="ADAL" clId="{22CBA601-D2DE-4BB5-8676-12C4BA79F7BF}" dt="2021-11-03T16:25:23.102" v="692" actId="22"/>
          <ac:spMkLst>
            <pc:docMk/>
            <pc:sldMk cId="942682045" sldId="267"/>
            <ac:spMk id="8" creationId="{150CBA0E-20C9-4F22-BF07-3A6E26FE6E8A}"/>
          </ac:spMkLst>
        </pc:spChg>
      </pc:sldChg>
      <pc:sldChg chg="del">
        <pc:chgData name="Emma Heine" userId="88344c97-123a-4e5a-b2f4-c2452d6c7747" providerId="ADAL" clId="{22CBA601-D2DE-4BB5-8676-12C4BA79F7BF}" dt="2021-11-03T17:22:06.720" v="1375" actId="47"/>
        <pc:sldMkLst>
          <pc:docMk/>
          <pc:sldMk cId="805031522" sldId="269"/>
        </pc:sldMkLst>
      </pc:sldChg>
      <pc:sldChg chg="modSp mod">
        <pc:chgData name="Emma Heine" userId="88344c97-123a-4e5a-b2f4-c2452d6c7747" providerId="ADAL" clId="{22CBA601-D2DE-4BB5-8676-12C4BA79F7BF}" dt="2021-11-04T14:17:23.259" v="4585" actId="20577"/>
        <pc:sldMkLst>
          <pc:docMk/>
          <pc:sldMk cId="1270821595" sldId="272"/>
        </pc:sldMkLst>
        <pc:spChg chg="mod">
          <ac:chgData name="Emma Heine" userId="88344c97-123a-4e5a-b2f4-c2452d6c7747" providerId="ADAL" clId="{22CBA601-D2DE-4BB5-8676-12C4BA79F7BF}" dt="2021-11-03T18:12:31.567" v="1416" actId="20577"/>
          <ac:spMkLst>
            <pc:docMk/>
            <pc:sldMk cId="1270821595" sldId="272"/>
            <ac:spMk id="13" creationId="{00000000-0000-0000-0000-000000000000}"/>
          </ac:spMkLst>
        </pc:spChg>
        <pc:spChg chg="mod">
          <ac:chgData name="Emma Heine" userId="88344c97-123a-4e5a-b2f4-c2452d6c7747" providerId="ADAL" clId="{22CBA601-D2DE-4BB5-8676-12C4BA79F7BF}" dt="2021-11-04T14:17:23.259" v="4585" actId="20577"/>
          <ac:spMkLst>
            <pc:docMk/>
            <pc:sldMk cId="1270821595" sldId="272"/>
            <ac:spMk id="14" creationId="{00000000-0000-0000-0000-000000000000}"/>
          </ac:spMkLst>
        </pc:spChg>
      </pc:sldChg>
      <pc:sldChg chg="del ord">
        <pc:chgData name="Emma Heine" userId="88344c97-123a-4e5a-b2f4-c2452d6c7747" providerId="ADAL" clId="{22CBA601-D2DE-4BB5-8676-12C4BA79F7BF}" dt="2021-11-03T17:22:06.720" v="1375" actId="47"/>
        <pc:sldMkLst>
          <pc:docMk/>
          <pc:sldMk cId="323130178" sldId="273"/>
        </pc:sldMkLst>
      </pc:sldChg>
      <pc:sldChg chg="addSp delSp modSp mod ord modAnim modNotesTx">
        <pc:chgData name="Emma Heine" userId="88344c97-123a-4e5a-b2f4-c2452d6c7747" providerId="ADAL" clId="{22CBA601-D2DE-4BB5-8676-12C4BA79F7BF}" dt="2021-11-04T16:31:14.086" v="7373" actId="1076"/>
        <pc:sldMkLst>
          <pc:docMk/>
          <pc:sldMk cId="1547476530" sldId="275"/>
        </pc:sldMkLst>
        <pc:spChg chg="mod">
          <ac:chgData name="Emma Heine" userId="88344c97-123a-4e5a-b2f4-c2452d6c7747" providerId="ADAL" clId="{22CBA601-D2DE-4BB5-8676-12C4BA79F7BF}" dt="2021-11-04T16:00:55.119" v="5804" actId="20577"/>
          <ac:spMkLst>
            <pc:docMk/>
            <pc:sldMk cId="1547476530" sldId="275"/>
            <ac:spMk id="2" creationId="{00000000-0000-0000-0000-000000000000}"/>
          </ac:spMkLst>
        </pc:spChg>
        <pc:spChg chg="del mod">
          <ac:chgData name="Emma Heine" userId="88344c97-123a-4e5a-b2f4-c2452d6c7747" providerId="ADAL" clId="{22CBA601-D2DE-4BB5-8676-12C4BA79F7BF}" dt="2021-11-03T16:35:05.352" v="799" actId="478"/>
          <ac:spMkLst>
            <pc:docMk/>
            <pc:sldMk cId="1547476530" sldId="275"/>
            <ac:spMk id="5" creationId="{00000000-0000-0000-0000-000000000000}"/>
          </ac:spMkLst>
        </pc:spChg>
        <pc:spChg chg="add del mod">
          <ac:chgData name="Emma Heine" userId="88344c97-123a-4e5a-b2f4-c2452d6c7747" providerId="ADAL" clId="{22CBA601-D2DE-4BB5-8676-12C4BA79F7BF}" dt="2021-11-03T16:35:09.628" v="800" actId="478"/>
          <ac:spMkLst>
            <pc:docMk/>
            <pc:sldMk cId="1547476530" sldId="275"/>
            <ac:spMk id="6" creationId="{BDB7FC11-BA21-4B17-90AD-B850453A9C39}"/>
          </ac:spMkLst>
        </pc:spChg>
        <pc:spChg chg="add del mod">
          <ac:chgData name="Emma Heine" userId="88344c97-123a-4e5a-b2f4-c2452d6c7747" providerId="ADAL" clId="{22CBA601-D2DE-4BB5-8676-12C4BA79F7BF}" dt="2021-11-04T16:11:31.589" v="6098" actId="478"/>
          <ac:spMkLst>
            <pc:docMk/>
            <pc:sldMk cId="1547476530" sldId="275"/>
            <ac:spMk id="15" creationId="{3F9C43E5-5EFD-4665-825E-9B36674295AD}"/>
          </ac:spMkLst>
        </pc:spChg>
        <pc:spChg chg="add del mod">
          <ac:chgData name="Emma Heine" userId="88344c97-123a-4e5a-b2f4-c2452d6c7747" providerId="ADAL" clId="{22CBA601-D2DE-4BB5-8676-12C4BA79F7BF}" dt="2021-11-04T16:11:32.388" v="6100" actId="478"/>
          <ac:spMkLst>
            <pc:docMk/>
            <pc:sldMk cId="1547476530" sldId="275"/>
            <ac:spMk id="17" creationId="{59B133C2-E76D-4CB7-82D8-E1F4845869EA}"/>
          </ac:spMkLst>
        </pc:spChg>
        <pc:spChg chg="add del mod">
          <ac:chgData name="Emma Heine" userId="88344c97-123a-4e5a-b2f4-c2452d6c7747" providerId="ADAL" clId="{22CBA601-D2DE-4BB5-8676-12C4BA79F7BF}" dt="2021-11-04T16:11:40.684" v="6116" actId="478"/>
          <ac:spMkLst>
            <pc:docMk/>
            <pc:sldMk cId="1547476530" sldId="275"/>
            <ac:spMk id="19" creationId="{311F7EC7-26A1-4213-A1A4-A5C3EB89235B}"/>
          </ac:spMkLst>
        </pc:spChg>
        <pc:graphicFrameChg chg="add del mod">
          <ac:chgData name="Emma Heine" userId="88344c97-123a-4e5a-b2f4-c2452d6c7747" providerId="ADAL" clId="{22CBA601-D2DE-4BB5-8676-12C4BA79F7BF}" dt="2021-11-04T16:29:01.465" v="7357" actId="20577"/>
          <ac:graphicFrameMkLst>
            <pc:docMk/>
            <pc:sldMk cId="1547476530" sldId="275"/>
            <ac:graphicFrameMk id="4" creationId="{00000000-0000-0000-0000-000000000000}"/>
          </ac:graphicFrameMkLst>
        </pc:graphicFrameChg>
        <pc:picChg chg="add del mod">
          <ac:chgData name="Emma Heine" userId="88344c97-123a-4e5a-b2f4-c2452d6c7747" providerId="ADAL" clId="{22CBA601-D2DE-4BB5-8676-12C4BA79F7BF}" dt="2021-11-04T16:29:34.704" v="7367" actId="478"/>
          <ac:picMkLst>
            <pc:docMk/>
            <pc:sldMk cId="1547476530" sldId="275"/>
            <ac:picMk id="5" creationId="{543AAED7-B4EE-4627-A886-165B38878D34}"/>
          </ac:picMkLst>
        </pc:picChg>
        <pc:picChg chg="add del mod">
          <ac:chgData name="Emma Heine" userId="88344c97-123a-4e5a-b2f4-c2452d6c7747" providerId="ADAL" clId="{22CBA601-D2DE-4BB5-8676-12C4BA79F7BF}" dt="2021-11-04T16:29:34.704" v="7367" actId="478"/>
          <ac:picMkLst>
            <pc:docMk/>
            <pc:sldMk cId="1547476530" sldId="275"/>
            <ac:picMk id="6" creationId="{02D83D91-92DE-40D5-BEE7-C955009B7F23}"/>
          </ac:picMkLst>
        </pc:picChg>
        <pc:picChg chg="add del mod">
          <ac:chgData name="Emma Heine" userId="88344c97-123a-4e5a-b2f4-c2452d6c7747" providerId="ADAL" clId="{22CBA601-D2DE-4BB5-8676-12C4BA79F7BF}" dt="2021-11-04T16:11:24.474" v="6094" actId="478"/>
          <ac:picMkLst>
            <pc:docMk/>
            <pc:sldMk cId="1547476530" sldId="275"/>
            <ac:picMk id="7" creationId="{E41A525C-5D99-4141-8E2F-500C083C0C74}"/>
          </ac:picMkLst>
        </pc:picChg>
        <pc:picChg chg="add mod">
          <ac:chgData name="Emma Heine" userId="88344c97-123a-4e5a-b2f4-c2452d6c7747" providerId="ADAL" clId="{22CBA601-D2DE-4BB5-8676-12C4BA79F7BF}" dt="2021-11-04T16:29:26.663" v="7364" actId="1076"/>
          <ac:picMkLst>
            <pc:docMk/>
            <pc:sldMk cId="1547476530" sldId="275"/>
            <ac:picMk id="9" creationId="{19D1D4D8-1DCD-45CB-BE3F-142F37FE095F}"/>
          </ac:picMkLst>
        </pc:picChg>
        <pc:picChg chg="add del mod">
          <ac:chgData name="Emma Heine" userId="88344c97-123a-4e5a-b2f4-c2452d6c7747" providerId="ADAL" clId="{22CBA601-D2DE-4BB5-8676-12C4BA79F7BF}" dt="2021-11-04T16:29:18.116" v="7361" actId="478"/>
          <ac:picMkLst>
            <pc:docMk/>
            <pc:sldMk cId="1547476530" sldId="275"/>
            <ac:picMk id="11" creationId="{8BE1061B-16D0-401B-BABB-CE7975C22943}"/>
          </ac:picMkLst>
        </pc:picChg>
        <pc:picChg chg="add del mod">
          <ac:chgData name="Emma Heine" userId="88344c97-123a-4e5a-b2f4-c2452d6c7747" providerId="ADAL" clId="{22CBA601-D2DE-4BB5-8676-12C4BA79F7BF}" dt="2021-11-04T16:29:30.855" v="7366" actId="1076"/>
          <ac:picMkLst>
            <pc:docMk/>
            <pc:sldMk cId="1547476530" sldId="275"/>
            <ac:picMk id="13" creationId="{9A5B445E-7D9A-4173-9E70-5276F82265CC}"/>
          </ac:picMkLst>
        </pc:picChg>
        <pc:picChg chg="add mod">
          <ac:chgData name="Emma Heine" userId="88344c97-123a-4e5a-b2f4-c2452d6c7747" providerId="ADAL" clId="{22CBA601-D2DE-4BB5-8676-12C4BA79F7BF}" dt="2021-11-04T16:29:28.096" v="7365" actId="1076"/>
          <ac:picMkLst>
            <pc:docMk/>
            <pc:sldMk cId="1547476530" sldId="275"/>
            <ac:picMk id="21" creationId="{6FC713F0-3206-45D8-B38E-7AAA1A971AFC}"/>
          </ac:picMkLst>
        </pc:picChg>
        <pc:picChg chg="add mod">
          <ac:chgData name="Emma Heine" userId="88344c97-123a-4e5a-b2f4-c2452d6c7747" providerId="ADAL" clId="{22CBA601-D2DE-4BB5-8676-12C4BA79F7BF}" dt="2021-11-04T16:29:43.299" v="7369" actId="1076"/>
          <ac:picMkLst>
            <pc:docMk/>
            <pc:sldMk cId="1547476530" sldId="275"/>
            <ac:picMk id="22" creationId="{F8B2472B-2BCB-453F-82C0-FBAD597AD06B}"/>
          </ac:picMkLst>
        </pc:picChg>
        <pc:picChg chg="add mod">
          <ac:chgData name="Emma Heine" userId="88344c97-123a-4e5a-b2f4-c2452d6c7747" providerId="ADAL" clId="{22CBA601-D2DE-4BB5-8676-12C4BA79F7BF}" dt="2021-11-04T16:29:40.019" v="7368" actId="1076"/>
          <ac:picMkLst>
            <pc:docMk/>
            <pc:sldMk cId="1547476530" sldId="275"/>
            <ac:picMk id="23" creationId="{1A0339AB-D3BC-4753-8092-54D33319D90E}"/>
          </ac:picMkLst>
        </pc:picChg>
        <pc:picChg chg="add mod">
          <ac:chgData name="Emma Heine" userId="88344c97-123a-4e5a-b2f4-c2452d6c7747" providerId="ADAL" clId="{22CBA601-D2DE-4BB5-8676-12C4BA79F7BF}" dt="2021-11-04T16:29:25.048" v="7363" actId="1076"/>
          <ac:picMkLst>
            <pc:docMk/>
            <pc:sldMk cId="1547476530" sldId="275"/>
            <ac:picMk id="24" creationId="{58A7A04B-D274-4331-8AD1-6977F28BB211}"/>
          </ac:picMkLst>
        </pc:picChg>
        <pc:picChg chg="add mod">
          <ac:chgData name="Emma Heine" userId="88344c97-123a-4e5a-b2f4-c2452d6c7747" providerId="ADAL" clId="{22CBA601-D2DE-4BB5-8676-12C4BA79F7BF}" dt="2021-11-04T16:31:14.086" v="7373" actId="1076"/>
          <ac:picMkLst>
            <pc:docMk/>
            <pc:sldMk cId="1547476530" sldId="275"/>
            <ac:picMk id="26" creationId="{EA8D1ADA-04B4-4BBC-AF68-10E420E0522A}"/>
          </ac:picMkLst>
        </pc:picChg>
      </pc:sldChg>
      <pc:sldChg chg="addSp delSp modSp mod ord modAnim modNotesTx">
        <pc:chgData name="Emma Heine" userId="88344c97-123a-4e5a-b2f4-c2452d6c7747" providerId="ADAL" clId="{22CBA601-D2DE-4BB5-8676-12C4BA79F7BF}" dt="2021-11-04T14:42:11.865" v="5210" actId="20577"/>
        <pc:sldMkLst>
          <pc:docMk/>
          <pc:sldMk cId="136534381" sldId="276"/>
        </pc:sldMkLst>
        <pc:spChg chg="del">
          <ac:chgData name="Emma Heine" userId="88344c97-123a-4e5a-b2f4-c2452d6c7747" providerId="ADAL" clId="{22CBA601-D2DE-4BB5-8676-12C4BA79F7BF}" dt="2021-11-03T16:31:29.678" v="753" actId="478"/>
          <ac:spMkLst>
            <pc:docMk/>
            <pc:sldMk cId="136534381" sldId="276"/>
            <ac:spMk id="2" creationId="{00000000-0000-0000-0000-000000000000}"/>
          </ac:spMkLst>
        </pc:spChg>
        <pc:spChg chg="del">
          <ac:chgData name="Emma Heine" userId="88344c97-123a-4e5a-b2f4-c2452d6c7747" providerId="ADAL" clId="{22CBA601-D2DE-4BB5-8676-12C4BA79F7BF}" dt="2021-11-03T20:40:52.362" v="1838" actId="478"/>
          <ac:spMkLst>
            <pc:docMk/>
            <pc:sldMk cId="136534381" sldId="276"/>
            <ac:spMk id="3" creationId="{00000000-0000-0000-0000-000000000000}"/>
          </ac:spMkLst>
        </pc:spChg>
        <pc:spChg chg="del">
          <ac:chgData name="Emma Heine" userId="88344c97-123a-4e5a-b2f4-c2452d6c7747" providerId="ADAL" clId="{22CBA601-D2DE-4BB5-8676-12C4BA79F7BF}" dt="2021-11-03T16:31:25.980" v="751"/>
          <ac:spMkLst>
            <pc:docMk/>
            <pc:sldMk cId="136534381" sldId="276"/>
            <ac:spMk id="4" creationId="{00000000-0000-0000-0000-000000000000}"/>
          </ac:spMkLst>
        </pc:spChg>
        <pc:spChg chg="add mod">
          <ac:chgData name="Emma Heine" userId="88344c97-123a-4e5a-b2f4-c2452d6c7747" providerId="ADAL" clId="{22CBA601-D2DE-4BB5-8676-12C4BA79F7BF}" dt="2021-11-03T20:42:40.634" v="1848" actId="1076"/>
          <ac:spMkLst>
            <pc:docMk/>
            <pc:sldMk cId="136534381" sldId="276"/>
            <ac:spMk id="5" creationId="{73BD97ED-161C-43E4-BD48-4C258B676346}"/>
          </ac:spMkLst>
        </pc:spChg>
        <pc:spChg chg="add mod">
          <ac:chgData name="Emma Heine" userId="88344c97-123a-4e5a-b2f4-c2452d6c7747" providerId="ADAL" clId="{22CBA601-D2DE-4BB5-8676-12C4BA79F7BF}" dt="2021-11-04T14:42:11.865" v="5210" actId="20577"/>
          <ac:spMkLst>
            <pc:docMk/>
            <pc:sldMk cId="136534381" sldId="276"/>
            <ac:spMk id="6" creationId="{6DE62B07-FC29-4742-91CC-01206C3B1208}"/>
          </ac:spMkLst>
        </pc:spChg>
        <pc:spChg chg="add del mod">
          <ac:chgData name="Emma Heine" userId="88344c97-123a-4e5a-b2f4-c2452d6c7747" providerId="ADAL" clId="{22CBA601-D2DE-4BB5-8676-12C4BA79F7BF}" dt="2021-11-03T16:31:33.564" v="754" actId="478"/>
          <ac:spMkLst>
            <pc:docMk/>
            <pc:sldMk cId="136534381" sldId="276"/>
            <ac:spMk id="8" creationId="{4CED52C2-DADB-4CFB-9250-1526F2AEC025}"/>
          </ac:spMkLst>
        </pc:spChg>
        <pc:spChg chg="add mod">
          <ac:chgData name="Emma Heine" userId="88344c97-123a-4e5a-b2f4-c2452d6c7747" providerId="ADAL" clId="{22CBA601-D2DE-4BB5-8676-12C4BA79F7BF}" dt="2021-11-04T13:53:28.404" v="4557" actId="1076"/>
          <ac:spMkLst>
            <pc:docMk/>
            <pc:sldMk cId="136534381" sldId="276"/>
            <ac:spMk id="9" creationId="{53B9E51B-C0FB-4992-A421-5AD03FB3B173}"/>
          </ac:spMkLst>
        </pc:spChg>
      </pc:sldChg>
      <pc:sldChg chg="addSp delSp modSp mod ord modClrScheme chgLayout modNotesTx">
        <pc:chgData name="Emma Heine" userId="88344c97-123a-4e5a-b2f4-c2452d6c7747" providerId="ADAL" clId="{22CBA601-D2DE-4BB5-8676-12C4BA79F7BF}" dt="2021-11-04T10:24:28.470" v="3303"/>
        <pc:sldMkLst>
          <pc:docMk/>
          <pc:sldMk cId="2461105198" sldId="277"/>
        </pc:sldMkLst>
        <pc:spChg chg="mod">
          <ac:chgData name="Emma Heine" userId="88344c97-123a-4e5a-b2f4-c2452d6c7747" providerId="ADAL" clId="{22CBA601-D2DE-4BB5-8676-12C4BA79F7BF}" dt="2021-11-03T19:21:40.089" v="1440" actId="1076"/>
          <ac:spMkLst>
            <pc:docMk/>
            <pc:sldMk cId="2461105198" sldId="277"/>
            <ac:spMk id="2" creationId="{00000000-0000-0000-0000-000000000000}"/>
          </ac:spMkLst>
        </pc:spChg>
        <pc:spChg chg="del">
          <ac:chgData name="Emma Heine" userId="88344c97-123a-4e5a-b2f4-c2452d6c7747" providerId="ADAL" clId="{22CBA601-D2DE-4BB5-8676-12C4BA79F7BF}" dt="2021-11-03T18:13:23.918" v="1417"/>
          <ac:spMkLst>
            <pc:docMk/>
            <pc:sldMk cId="2461105198" sldId="277"/>
            <ac:spMk id="3" creationId="{00000000-0000-0000-0000-000000000000}"/>
          </ac:spMkLst>
        </pc:spChg>
        <pc:spChg chg="mod">
          <ac:chgData name="Emma Heine" userId="88344c97-123a-4e5a-b2f4-c2452d6c7747" providerId="ADAL" clId="{22CBA601-D2DE-4BB5-8676-12C4BA79F7BF}" dt="2021-11-03T19:21:37.373" v="1439" actId="1076"/>
          <ac:spMkLst>
            <pc:docMk/>
            <pc:sldMk cId="2461105198" sldId="277"/>
            <ac:spMk id="4" creationId="{00000000-0000-0000-0000-000000000000}"/>
          </ac:spMkLst>
        </pc:spChg>
        <pc:spChg chg="add del">
          <ac:chgData name="Emma Heine" userId="88344c97-123a-4e5a-b2f4-c2452d6c7747" providerId="ADAL" clId="{22CBA601-D2DE-4BB5-8676-12C4BA79F7BF}" dt="2021-11-03T18:14:10.009" v="1426" actId="22"/>
          <ac:spMkLst>
            <pc:docMk/>
            <pc:sldMk cId="2461105198" sldId="277"/>
            <ac:spMk id="8" creationId="{209CEE7A-4363-4215-BC96-7CC07E8091FA}"/>
          </ac:spMkLst>
        </pc:spChg>
        <pc:picChg chg="add mod">
          <ac:chgData name="Emma Heine" userId="88344c97-123a-4e5a-b2f4-c2452d6c7747" providerId="ADAL" clId="{22CBA601-D2DE-4BB5-8676-12C4BA79F7BF}" dt="2021-11-03T18:14:52.050" v="1438" actId="1076"/>
          <ac:picMkLst>
            <pc:docMk/>
            <pc:sldMk cId="2461105198" sldId="277"/>
            <ac:picMk id="6" creationId="{DADE8955-E405-4034-8F22-FA1BCDC9354C}"/>
          </ac:picMkLst>
        </pc:picChg>
        <pc:picChg chg="add del mod">
          <ac:chgData name="Emma Heine" userId="88344c97-123a-4e5a-b2f4-c2452d6c7747" providerId="ADAL" clId="{22CBA601-D2DE-4BB5-8676-12C4BA79F7BF}" dt="2021-11-03T18:14:16.710" v="1428" actId="478"/>
          <ac:picMkLst>
            <pc:docMk/>
            <pc:sldMk cId="2461105198" sldId="277"/>
            <ac:picMk id="10" creationId="{902EA863-88D1-470A-94F5-4B11B33FE2C6}"/>
          </ac:picMkLst>
        </pc:picChg>
        <pc:picChg chg="add mod">
          <ac:chgData name="Emma Heine" userId="88344c97-123a-4e5a-b2f4-c2452d6c7747" providerId="ADAL" clId="{22CBA601-D2DE-4BB5-8676-12C4BA79F7BF}" dt="2021-11-03T18:14:49.672" v="1437" actId="1076"/>
          <ac:picMkLst>
            <pc:docMk/>
            <pc:sldMk cId="2461105198" sldId="277"/>
            <ac:picMk id="12" creationId="{E4205D7E-A4CD-4179-933B-F819E368EDC1}"/>
          </ac:picMkLst>
        </pc:picChg>
      </pc:sldChg>
      <pc:sldChg chg="addSp delSp modSp add mod ord modAnim modNotesTx">
        <pc:chgData name="Emma Heine" userId="88344c97-123a-4e5a-b2f4-c2452d6c7747" providerId="ADAL" clId="{22CBA601-D2DE-4BB5-8676-12C4BA79F7BF}" dt="2021-11-04T15:21:35.688" v="5607"/>
        <pc:sldMkLst>
          <pc:docMk/>
          <pc:sldMk cId="967510026" sldId="278"/>
        </pc:sldMkLst>
        <pc:spChg chg="add del mod">
          <ac:chgData name="Emma Heine" userId="88344c97-123a-4e5a-b2f4-c2452d6c7747" providerId="ADAL" clId="{22CBA601-D2DE-4BB5-8676-12C4BA79F7BF}" dt="2021-11-03T19:38:25.377" v="1533"/>
          <ac:spMkLst>
            <pc:docMk/>
            <pc:sldMk cId="967510026" sldId="278"/>
            <ac:spMk id="4" creationId="{441112F5-9BE4-48EF-BEE0-BBB5E00C0765}"/>
          </ac:spMkLst>
        </pc:spChg>
        <pc:spChg chg="add mod">
          <ac:chgData name="Emma Heine" userId="88344c97-123a-4e5a-b2f4-c2452d6c7747" providerId="ADAL" clId="{22CBA601-D2DE-4BB5-8676-12C4BA79F7BF}" dt="2021-11-03T21:08:08.635" v="2161" actId="1076"/>
          <ac:spMkLst>
            <pc:docMk/>
            <pc:sldMk cId="967510026" sldId="278"/>
            <ac:spMk id="10" creationId="{74BB7BCB-2768-4AB6-BC05-8BF7C903265F}"/>
          </ac:spMkLst>
        </pc:spChg>
        <pc:spChg chg="mod">
          <ac:chgData name="Emma Heine" userId="88344c97-123a-4e5a-b2f4-c2452d6c7747" providerId="ADAL" clId="{22CBA601-D2DE-4BB5-8676-12C4BA79F7BF}" dt="2021-11-03T16:04:14.593" v="23" actId="20577"/>
          <ac:spMkLst>
            <pc:docMk/>
            <pc:sldMk cId="967510026" sldId="278"/>
            <ac:spMk id="13" creationId="{00000000-0000-0000-0000-000000000000}"/>
          </ac:spMkLst>
        </pc:spChg>
        <pc:spChg chg="mod">
          <ac:chgData name="Emma Heine" userId="88344c97-123a-4e5a-b2f4-c2452d6c7747" providerId="ADAL" clId="{22CBA601-D2DE-4BB5-8676-12C4BA79F7BF}" dt="2021-11-03T21:07:33.877" v="2147" actId="1076"/>
          <ac:spMkLst>
            <pc:docMk/>
            <pc:sldMk cId="967510026" sldId="278"/>
            <ac:spMk id="14" creationId="{00000000-0000-0000-0000-000000000000}"/>
          </ac:spMkLst>
        </pc:spChg>
        <pc:picChg chg="add mod">
          <ac:chgData name="Emma Heine" userId="88344c97-123a-4e5a-b2f4-c2452d6c7747" providerId="ADAL" clId="{22CBA601-D2DE-4BB5-8676-12C4BA79F7BF}" dt="2021-11-03T20:01:14.884" v="1655" actId="1076"/>
          <ac:picMkLst>
            <pc:docMk/>
            <pc:sldMk cId="967510026" sldId="278"/>
            <ac:picMk id="3" creationId="{ECE5F6CA-9841-4E49-AD37-6784E884800B}"/>
          </ac:picMkLst>
        </pc:picChg>
        <pc:picChg chg="add mod">
          <ac:chgData name="Emma Heine" userId="88344c97-123a-4e5a-b2f4-c2452d6c7747" providerId="ADAL" clId="{22CBA601-D2DE-4BB5-8676-12C4BA79F7BF}" dt="2021-11-03T20:01:30.814" v="1660" actId="1076"/>
          <ac:picMkLst>
            <pc:docMk/>
            <pc:sldMk cId="967510026" sldId="278"/>
            <ac:picMk id="6" creationId="{2C7095A1-E3DE-4A13-AC85-5ED4A086DFF5}"/>
          </ac:picMkLst>
        </pc:picChg>
      </pc:sldChg>
      <pc:sldChg chg="addSp delSp modSp add del mod ord modAnim modNotesTx">
        <pc:chgData name="Emma Heine" userId="88344c97-123a-4e5a-b2f4-c2452d6c7747" providerId="ADAL" clId="{22CBA601-D2DE-4BB5-8676-12C4BA79F7BF}" dt="2021-11-04T15:20:54.403" v="5606" actId="47"/>
        <pc:sldMkLst>
          <pc:docMk/>
          <pc:sldMk cId="2655315867" sldId="279"/>
        </pc:sldMkLst>
        <pc:spChg chg="add del mod">
          <ac:chgData name="Emma Heine" userId="88344c97-123a-4e5a-b2f4-c2452d6c7747" providerId="ADAL" clId="{22CBA601-D2DE-4BB5-8676-12C4BA79F7BF}" dt="2021-11-03T16:13:14.757" v="673" actId="478"/>
          <ac:spMkLst>
            <pc:docMk/>
            <pc:sldMk cId="2655315867" sldId="279"/>
            <ac:spMk id="3" creationId="{E03FCB0B-9C05-4EA2-B47E-5D26A9D62D20}"/>
          </ac:spMkLst>
        </pc:spChg>
        <pc:spChg chg="add del mod">
          <ac:chgData name="Emma Heine" userId="88344c97-123a-4e5a-b2f4-c2452d6c7747" providerId="ADAL" clId="{22CBA601-D2DE-4BB5-8676-12C4BA79F7BF}" dt="2021-11-04T15:09:03.419" v="5227" actId="478"/>
          <ac:spMkLst>
            <pc:docMk/>
            <pc:sldMk cId="2655315867" sldId="279"/>
            <ac:spMk id="4" creationId="{EDBD224B-38E2-48B7-86D3-6973C4DBCEC2}"/>
          </ac:spMkLst>
        </pc:spChg>
        <pc:spChg chg="add mod">
          <ac:chgData name="Emma Heine" userId="88344c97-123a-4e5a-b2f4-c2452d6c7747" providerId="ADAL" clId="{22CBA601-D2DE-4BB5-8676-12C4BA79F7BF}" dt="2021-11-04T14:18:32.212" v="4617" actId="20577"/>
          <ac:spMkLst>
            <pc:docMk/>
            <pc:sldMk cId="2655315867" sldId="279"/>
            <ac:spMk id="6" creationId="{AFA4AC41-BAE0-4F33-BCB4-2A00277B4396}"/>
          </ac:spMkLst>
        </pc:spChg>
        <pc:spChg chg="add mod">
          <ac:chgData name="Emma Heine" userId="88344c97-123a-4e5a-b2f4-c2452d6c7747" providerId="ADAL" clId="{22CBA601-D2DE-4BB5-8676-12C4BA79F7BF}" dt="2021-11-04T15:05:29.447" v="5216" actId="20577"/>
          <ac:spMkLst>
            <pc:docMk/>
            <pc:sldMk cId="2655315867" sldId="279"/>
            <ac:spMk id="7" creationId="{AB003B27-ED2A-4BF3-9BFF-0AF12EC023F2}"/>
          </ac:spMkLst>
        </pc:spChg>
        <pc:spChg chg="mod">
          <ac:chgData name="Emma Heine" userId="88344c97-123a-4e5a-b2f4-c2452d6c7747" providerId="ADAL" clId="{22CBA601-D2DE-4BB5-8676-12C4BA79F7BF}" dt="2021-11-04T13:29:39.072" v="4527" actId="14100"/>
          <ac:spMkLst>
            <pc:docMk/>
            <pc:sldMk cId="2655315867" sldId="279"/>
            <ac:spMk id="13" creationId="{00000000-0000-0000-0000-000000000000}"/>
          </ac:spMkLst>
        </pc:spChg>
        <pc:spChg chg="del">
          <ac:chgData name="Emma Heine" userId="88344c97-123a-4e5a-b2f4-c2452d6c7747" providerId="ADAL" clId="{22CBA601-D2DE-4BB5-8676-12C4BA79F7BF}" dt="2021-11-03T16:13:11.724" v="671" actId="478"/>
          <ac:spMkLst>
            <pc:docMk/>
            <pc:sldMk cId="2655315867" sldId="279"/>
            <ac:spMk id="14" creationId="{00000000-0000-0000-0000-000000000000}"/>
          </ac:spMkLst>
        </pc:spChg>
        <pc:picChg chg="add mod">
          <ac:chgData name="Emma Heine" userId="88344c97-123a-4e5a-b2f4-c2452d6c7747" providerId="ADAL" clId="{22CBA601-D2DE-4BB5-8676-12C4BA79F7BF}" dt="2021-11-04T14:18:41.644" v="4619" actId="1076"/>
          <ac:picMkLst>
            <pc:docMk/>
            <pc:sldMk cId="2655315867" sldId="279"/>
            <ac:picMk id="5" creationId="{9082F2F6-F984-4AA5-820C-662BA8243AB4}"/>
          </ac:picMkLst>
        </pc:picChg>
        <pc:picChg chg="add mod">
          <ac:chgData name="Emma Heine" userId="88344c97-123a-4e5a-b2f4-c2452d6c7747" providerId="ADAL" clId="{22CBA601-D2DE-4BB5-8676-12C4BA79F7BF}" dt="2021-11-04T15:08:29.301" v="5226" actId="1076"/>
          <ac:picMkLst>
            <pc:docMk/>
            <pc:sldMk cId="2655315867" sldId="279"/>
            <ac:picMk id="9" creationId="{7A218508-9A67-4D00-89D9-7FDEC76D92EB}"/>
          </ac:picMkLst>
        </pc:picChg>
      </pc:sldChg>
      <pc:sldChg chg="addSp delSp modSp add del mod ord delAnim modAnim modNotesTx">
        <pc:chgData name="Emma Heine" userId="88344c97-123a-4e5a-b2f4-c2452d6c7747" providerId="ADAL" clId="{22CBA601-D2DE-4BB5-8676-12C4BA79F7BF}" dt="2021-11-04T16:23:03.987" v="7040" actId="47"/>
        <pc:sldMkLst>
          <pc:docMk/>
          <pc:sldMk cId="2622867945" sldId="280"/>
        </pc:sldMkLst>
        <pc:spChg chg="add del mod">
          <ac:chgData name="Emma Heine" userId="88344c97-123a-4e5a-b2f4-c2452d6c7747" providerId="ADAL" clId="{22CBA601-D2DE-4BB5-8676-12C4BA79F7BF}" dt="2021-11-03T16:24:02.644" v="688" actId="478"/>
          <ac:spMkLst>
            <pc:docMk/>
            <pc:sldMk cId="2622867945" sldId="280"/>
            <ac:spMk id="3" creationId="{95081A5C-76C2-438B-ACE9-18F09EF4098F}"/>
          </ac:spMkLst>
        </pc:spChg>
        <pc:spChg chg="add mod">
          <ac:chgData name="Emma Heine" userId="88344c97-123a-4e5a-b2f4-c2452d6c7747" providerId="ADAL" clId="{22CBA601-D2DE-4BB5-8676-12C4BA79F7BF}" dt="2021-11-04T14:19:55.069" v="4632" actId="1076"/>
          <ac:spMkLst>
            <pc:docMk/>
            <pc:sldMk cId="2622867945" sldId="280"/>
            <ac:spMk id="5" creationId="{2972432B-F2E7-4CF7-8E0F-F039FFA18A61}"/>
          </ac:spMkLst>
        </pc:spChg>
        <pc:spChg chg="del">
          <ac:chgData name="Emma Heine" userId="88344c97-123a-4e5a-b2f4-c2452d6c7747" providerId="ADAL" clId="{22CBA601-D2DE-4BB5-8676-12C4BA79F7BF}" dt="2021-11-03T16:23:59.158" v="687" actId="478"/>
          <ac:spMkLst>
            <pc:docMk/>
            <pc:sldMk cId="2622867945" sldId="280"/>
            <ac:spMk id="6" creationId="{AFA4AC41-BAE0-4F33-BCB4-2A00277B4396}"/>
          </ac:spMkLst>
        </pc:spChg>
        <pc:spChg chg="del">
          <ac:chgData name="Emma Heine" userId="88344c97-123a-4e5a-b2f4-c2452d6c7747" providerId="ADAL" clId="{22CBA601-D2DE-4BB5-8676-12C4BA79F7BF}" dt="2021-11-03T16:23:59.158" v="687" actId="478"/>
          <ac:spMkLst>
            <pc:docMk/>
            <pc:sldMk cId="2622867945" sldId="280"/>
            <ac:spMk id="7" creationId="{AB003B27-ED2A-4BF3-9BFF-0AF12EC023F2}"/>
          </ac:spMkLst>
        </pc:spChg>
        <pc:spChg chg="add mod">
          <ac:chgData name="Emma Heine" userId="88344c97-123a-4e5a-b2f4-c2452d6c7747" providerId="ADAL" clId="{22CBA601-D2DE-4BB5-8676-12C4BA79F7BF}" dt="2021-11-03T20:23:56.591" v="1771" actId="21"/>
          <ac:spMkLst>
            <pc:docMk/>
            <pc:sldMk cId="2622867945" sldId="280"/>
            <ac:spMk id="8" creationId="{D91B7EEC-B427-44A8-8084-B6CC4571ABF1}"/>
          </ac:spMkLst>
        </pc:spChg>
        <pc:spChg chg="add mod">
          <ac:chgData name="Emma Heine" userId="88344c97-123a-4e5a-b2f4-c2452d6c7747" providerId="ADAL" clId="{22CBA601-D2DE-4BB5-8676-12C4BA79F7BF}" dt="2021-11-03T20:24:13.727" v="1780" actId="255"/>
          <ac:spMkLst>
            <pc:docMk/>
            <pc:sldMk cId="2622867945" sldId="280"/>
            <ac:spMk id="10" creationId="{4C2B3DFC-D537-48D7-AF56-FADB687A275E}"/>
          </ac:spMkLst>
        </pc:spChg>
        <pc:spChg chg="del">
          <ac:chgData name="Emma Heine" userId="88344c97-123a-4e5a-b2f4-c2452d6c7747" providerId="ADAL" clId="{22CBA601-D2DE-4BB5-8676-12C4BA79F7BF}" dt="2021-11-03T16:23:53.614" v="686" actId="478"/>
          <ac:spMkLst>
            <pc:docMk/>
            <pc:sldMk cId="2622867945" sldId="280"/>
            <ac:spMk id="13" creationId="{00000000-0000-0000-0000-000000000000}"/>
          </ac:spMkLst>
        </pc:spChg>
        <pc:picChg chg="add mod">
          <ac:chgData name="Emma Heine" userId="88344c97-123a-4e5a-b2f4-c2452d6c7747" providerId="ADAL" clId="{22CBA601-D2DE-4BB5-8676-12C4BA79F7BF}" dt="2021-11-03T20:28:25.393" v="1785" actId="1076"/>
          <ac:picMkLst>
            <pc:docMk/>
            <pc:sldMk cId="2622867945" sldId="280"/>
            <ac:picMk id="11" creationId="{A206AD49-9628-4135-A616-C0C6C377890B}"/>
          </ac:picMkLst>
        </pc:picChg>
        <pc:picChg chg="add mod">
          <ac:chgData name="Emma Heine" userId="88344c97-123a-4e5a-b2f4-c2452d6c7747" providerId="ADAL" clId="{22CBA601-D2DE-4BB5-8676-12C4BA79F7BF}" dt="2021-11-03T20:31:03.706" v="1798" actId="14100"/>
          <ac:picMkLst>
            <pc:docMk/>
            <pc:sldMk cId="2622867945" sldId="280"/>
            <ac:picMk id="14" creationId="{CB117EC7-1251-4AF9-BA9E-8ADB1D820CEE}"/>
          </ac:picMkLst>
        </pc:picChg>
        <pc:picChg chg="add mod">
          <ac:chgData name="Emma Heine" userId="88344c97-123a-4e5a-b2f4-c2452d6c7747" providerId="ADAL" clId="{22CBA601-D2DE-4BB5-8676-12C4BA79F7BF}" dt="2021-11-03T20:31:06.357" v="1800" actId="1076"/>
          <ac:picMkLst>
            <pc:docMk/>
            <pc:sldMk cId="2622867945" sldId="280"/>
            <ac:picMk id="16" creationId="{A9CBD744-6ED2-482B-88EB-4EBDE6BBF950}"/>
          </ac:picMkLst>
        </pc:picChg>
        <pc:picChg chg="add mod">
          <ac:chgData name="Emma Heine" userId="88344c97-123a-4e5a-b2f4-c2452d6c7747" providerId="ADAL" clId="{22CBA601-D2DE-4BB5-8676-12C4BA79F7BF}" dt="2021-11-03T20:32:00.895" v="1803" actId="1076"/>
          <ac:picMkLst>
            <pc:docMk/>
            <pc:sldMk cId="2622867945" sldId="280"/>
            <ac:picMk id="18" creationId="{85912997-A306-4B95-9F1F-9FE25582BFCB}"/>
          </ac:picMkLst>
        </pc:picChg>
      </pc:sldChg>
      <pc:sldChg chg="addSp modSp add mod ord modAnim">
        <pc:chgData name="Emma Heine" userId="88344c97-123a-4e5a-b2f4-c2452d6c7747" providerId="ADAL" clId="{22CBA601-D2DE-4BB5-8676-12C4BA79F7BF}" dt="2021-11-03T20:39:52.535" v="1837" actId="1076"/>
        <pc:sldMkLst>
          <pc:docMk/>
          <pc:sldMk cId="1115297926" sldId="281"/>
        </pc:sldMkLst>
        <pc:spChg chg="mod">
          <ac:chgData name="Emma Heine" userId="88344c97-123a-4e5a-b2f4-c2452d6c7747" providerId="ADAL" clId="{22CBA601-D2DE-4BB5-8676-12C4BA79F7BF}" dt="2021-11-03T16:29:05.897" v="747" actId="1076"/>
          <ac:spMkLst>
            <pc:docMk/>
            <pc:sldMk cId="1115297926" sldId="281"/>
            <ac:spMk id="2" creationId="{00000000-0000-0000-0000-000000000000}"/>
          </ac:spMkLst>
        </pc:spChg>
        <pc:spChg chg="add mod">
          <ac:chgData name="Emma Heine" userId="88344c97-123a-4e5a-b2f4-c2452d6c7747" providerId="ADAL" clId="{22CBA601-D2DE-4BB5-8676-12C4BA79F7BF}" dt="2021-11-03T20:39:52.535" v="1837" actId="1076"/>
          <ac:spMkLst>
            <pc:docMk/>
            <pc:sldMk cId="1115297926" sldId="281"/>
            <ac:spMk id="3" creationId="{FB1CE9C2-6DDC-4758-9A2A-BB6E431B67A6}"/>
          </ac:spMkLst>
        </pc:spChg>
        <pc:picChg chg="add mod">
          <ac:chgData name="Emma Heine" userId="88344c97-123a-4e5a-b2f4-c2452d6c7747" providerId="ADAL" clId="{22CBA601-D2DE-4BB5-8676-12C4BA79F7BF}" dt="2021-11-03T20:38:51.202" v="1836" actId="1076"/>
          <ac:picMkLst>
            <pc:docMk/>
            <pc:sldMk cId="1115297926" sldId="281"/>
            <ac:picMk id="4" creationId="{B123E026-3D11-454E-BF4E-41289785BC54}"/>
          </ac:picMkLst>
        </pc:picChg>
      </pc:sldChg>
      <pc:sldChg chg="addSp delSp modSp add mod ord delAnim modAnim modNotesTx">
        <pc:chgData name="Emma Heine" userId="88344c97-123a-4e5a-b2f4-c2452d6c7747" providerId="ADAL" clId="{22CBA601-D2DE-4BB5-8676-12C4BA79F7BF}" dt="2021-11-04T15:55:46.918" v="5758" actId="20577"/>
        <pc:sldMkLst>
          <pc:docMk/>
          <pc:sldMk cId="153551908" sldId="282"/>
        </pc:sldMkLst>
        <pc:spChg chg="mod">
          <ac:chgData name="Emma Heine" userId="88344c97-123a-4e5a-b2f4-c2452d6c7747" providerId="ADAL" clId="{22CBA601-D2DE-4BB5-8676-12C4BA79F7BF}" dt="2021-11-03T20:54:48.386" v="1997" actId="1076"/>
          <ac:spMkLst>
            <pc:docMk/>
            <pc:sldMk cId="153551908" sldId="282"/>
            <ac:spMk id="2" creationId="{00000000-0000-0000-0000-000000000000}"/>
          </ac:spMkLst>
        </pc:spChg>
        <pc:spChg chg="del">
          <ac:chgData name="Emma Heine" userId="88344c97-123a-4e5a-b2f4-c2452d6c7747" providerId="ADAL" clId="{22CBA601-D2DE-4BB5-8676-12C4BA79F7BF}" dt="2021-11-03T16:44:42.513" v="927" actId="478"/>
          <ac:spMkLst>
            <pc:docMk/>
            <pc:sldMk cId="153551908" sldId="282"/>
            <ac:spMk id="3" creationId="{FB1CE9C2-6DDC-4758-9A2A-BB6E431B67A6}"/>
          </ac:spMkLst>
        </pc:spChg>
        <pc:spChg chg="add mod">
          <ac:chgData name="Emma Heine" userId="88344c97-123a-4e5a-b2f4-c2452d6c7747" providerId="ADAL" clId="{22CBA601-D2DE-4BB5-8676-12C4BA79F7BF}" dt="2021-11-03T21:02:14.718" v="2112" actId="1076"/>
          <ac:spMkLst>
            <pc:docMk/>
            <pc:sldMk cId="153551908" sldId="282"/>
            <ac:spMk id="6" creationId="{91809F8A-8E23-428F-80AE-B0AEA2D99803}"/>
          </ac:spMkLst>
        </pc:spChg>
        <pc:picChg chg="add mod">
          <ac:chgData name="Emma Heine" userId="88344c97-123a-4e5a-b2f4-c2452d6c7747" providerId="ADAL" clId="{22CBA601-D2DE-4BB5-8676-12C4BA79F7BF}" dt="2021-11-03T20:54:48.386" v="1997" actId="1076"/>
          <ac:picMkLst>
            <pc:docMk/>
            <pc:sldMk cId="153551908" sldId="282"/>
            <ac:picMk id="5" creationId="{AD0319E0-907F-4BDB-B6EC-A748C5BEF326}"/>
          </ac:picMkLst>
        </pc:picChg>
      </pc:sldChg>
      <pc:sldChg chg="add del">
        <pc:chgData name="Emma Heine" userId="88344c97-123a-4e5a-b2f4-c2452d6c7747" providerId="ADAL" clId="{22CBA601-D2DE-4BB5-8676-12C4BA79F7BF}" dt="2021-11-03T16:43:47.716" v="912"/>
        <pc:sldMkLst>
          <pc:docMk/>
          <pc:sldMk cId="1709361756" sldId="282"/>
        </pc:sldMkLst>
      </pc:sldChg>
      <pc:sldChg chg="addSp delSp modSp add del mod ord modNotesTx">
        <pc:chgData name="Emma Heine" userId="88344c97-123a-4e5a-b2f4-c2452d6c7747" providerId="ADAL" clId="{22CBA601-D2DE-4BB5-8676-12C4BA79F7BF}" dt="2021-11-03T21:05:12.359" v="2115" actId="2696"/>
        <pc:sldMkLst>
          <pc:docMk/>
          <pc:sldMk cId="2200150703" sldId="283"/>
        </pc:sldMkLst>
        <pc:spChg chg="del">
          <ac:chgData name="Emma Heine" userId="88344c97-123a-4e5a-b2f4-c2452d6c7747" providerId="ADAL" clId="{22CBA601-D2DE-4BB5-8676-12C4BA79F7BF}" dt="2021-11-03T20:59:06.221" v="1998" actId="478"/>
          <ac:spMkLst>
            <pc:docMk/>
            <pc:sldMk cId="2200150703" sldId="283"/>
            <ac:spMk id="3" creationId="{00000000-0000-0000-0000-000000000000}"/>
          </ac:spMkLst>
        </pc:spChg>
        <pc:spChg chg="add del mod">
          <ac:chgData name="Emma Heine" userId="88344c97-123a-4e5a-b2f4-c2452d6c7747" providerId="ADAL" clId="{22CBA601-D2DE-4BB5-8676-12C4BA79F7BF}" dt="2021-11-03T20:59:15.487" v="1999" actId="21"/>
          <ac:spMkLst>
            <pc:docMk/>
            <pc:sldMk cId="2200150703" sldId="283"/>
            <ac:spMk id="4" creationId="{F027A690-68C5-48A5-AAD2-352AE0C67181}"/>
          </ac:spMkLst>
        </pc:spChg>
        <pc:spChg chg="mod">
          <ac:chgData name="Emma Heine" userId="88344c97-123a-4e5a-b2f4-c2452d6c7747" providerId="ADAL" clId="{22CBA601-D2DE-4BB5-8676-12C4BA79F7BF}" dt="2021-11-03T16:46:31.354" v="967" actId="27636"/>
          <ac:spMkLst>
            <pc:docMk/>
            <pc:sldMk cId="2200150703" sldId="283"/>
            <ac:spMk id="5" creationId="{73BD97ED-161C-43E4-BD48-4C258B676346}"/>
          </ac:spMkLst>
        </pc:spChg>
        <pc:spChg chg="del">
          <ac:chgData name="Emma Heine" userId="88344c97-123a-4e5a-b2f4-c2452d6c7747" providerId="ADAL" clId="{22CBA601-D2DE-4BB5-8676-12C4BA79F7BF}" dt="2021-11-03T16:46:45.322" v="968" actId="478"/>
          <ac:spMkLst>
            <pc:docMk/>
            <pc:sldMk cId="2200150703" sldId="283"/>
            <ac:spMk id="6" creationId="{6DE62B07-FC29-4742-91CC-01206C3B1208}"/>
          </ac:spMkLst>
        </pc:spChg>
        <pc:spChg chg="add del mod">
          <ac:chgData name="Emma Heine" userId="88344c97-123a-4e5a-b2f4-c2452d6c7747" providerId="ADAL" clId="{22CBA601-D2DE-4BB5-8676-12C4BA79F7BF}" dt="2021-11-03T20:59:15.487" v="1999" actId="21"/>
          <ac:spMkLst>
            <pc:docMk/>
            <pc:sldMk cId="2200150703" sldId="283"/>
            <ac:spMk id="8" creationId="{6A1C1C1D-2569-4BB3-918C-6832D7612E50}"/>
          </ac:spMkLst>
        </pc:spChg>
        <pc:spChg chg="add mod">
          <ac:chgData name="Emma Heine" userId="88344c97-123a-4e5a-b2f4-c2452d6c7747" providerId="ADAL" clId="{22CBA601-D2DE-4BB5-8676-12C4BA79F7BF}" dt="2021-11-03T20:59:15.487" v="1999" actId="21"/>
          <ac:spMkLst>
            <pc:docMk/>
            <pc:sldMk cId="2200150703" sldId="283"/>
            <ac:spMk id="10" creationId="{20AB8EE9-7E1E-4BEE-BC68-74A082DE1F50}"/>
          </ac:spMkLst>
        </pc:spChg>
      </pc:sldChg>
      <pc:sldChg chg="addSp delSp modSp new mod modNotesTx">
        <pc:chgData name="Emma Heine" userId="88344c97-123a-4e5a-b2f4-c2452d6c7747" providerId="ADAL" clId="{22CBA601-D2DE-4BB5-8676-12C4BA79F7BF}" dt="2021-11-04T16:26:28.855" v="7261" actId="20577"/>
        <pc:sldMkLst>
          <pc:docMk/>
          <pc:sldMk cId="1246638246" sldId="284"/>
        </pc:sldMkLst>
        <pc:spChg chg="mod">
          <ac:chgData name="Emma Heine" userId="88344c97-123a-4e5a-b2f4-c2452d6c7747" providerId="ADAL" clId="{22CBA601-D2DE-4BB5-8676-12C4BA79F7BF}" dt="2021-11-04T14:20:48.814" v="4647" actId="1076"/>
          <ac:spMkLst>
            <pc:docMk/>
            <pc:sldMk cId="1246638246" sldId="284"/>
            <ac:spMk id="2" creationId="{0B3C4F46-EC81-4349-BE8A-B9FEC6BC065B}"/>
          </ac:spMkLst>
        </pc:spChg>
        <pc:spChg chg="del">
          <ac:chgData name="Emma Heine" userId="88344c97-123a-4e5a-b2f4-c2452d6c7747" providerId="ADAL" clId="{22CBA601-D2DE-4BB5-8676-12C4BA79F7BF}" dt="2021-11-03T17:03:43.163" v="1162" actId="1032"/>
          <ac:spMkLst>
            <pc:docMk/>
            <pc:sldMk cId="1246638246" sldId="284"/>
            <ac:spMk id="3" creationId="{D6F907A7-B69A-4549-A00C-F8F857B7AE6C}"/>
          </ac:spMkLst>
        </pc:spChg>
        <pc:spChg chg="del">
          <ac:chgData name="Emma Heine" userId="88344c97-123a-4e5a-b2f4-c2452d6c7747" providerId="ADAL" clId="{22CBA601-D2DE-4BB5-8676-12C4BA79F7BF}" dt="2021-11-03T17:06:59.181" v="1216" actId="478"/>
          <ac:spMkLst>
            <pc:docMk/>
            <pc:sldMk cId="1246638246" sldId="284"/>
            <ac:spMk id="4" creationId="{AE3082C1-45AA-48E7-BDF9-E646E371B791}"/>
          </ac:spMkLst>
        </pc:spChg>
        <pc:spChg chg="add del mod">
          <ac:chgData name="Emma Heine" userId="88344c97-123a-4e5a-b2f4-c2452d6c7747" providerId="ADAL" clId="{22CBA601-D2DE-4BB5-8676-12C4BA79F7BF}" dt="2021-11-04T14:26:51.409" v="4689" actId="478"/>
          <ac:spMkLst>
            <pc:docMk/>
            <pc:sldMk cId="1246638246" sldId="284"/>
            <ac:spMk id="6" creationId="{2178237E-424B-4022-AFD6-C1888CEF5522}"/>
          </ac:spMkLst>
        </pc:spChg>
        <pc:graphicFrameChg chg="add mod modGraphic">
          <ac:chgData name="Emma Heine" userId="88344c97-123a-4e5a-b2f4-c2452d6c7747" providerId="ADAL" clId="{22CBA601-D2DE-4BB5-8676-12C4BA79F7BF}" dt="2021-11-04T16:25:59.121" v="7168" actId="255"/>
          <ac:graphicFrameMkLst>
            <pc:docMk/>
            <pc:sldMk cId="1246638246" sldId="284"/>
            <ac:graphicFrameMk id="3" creationId="{39282341-3AB5-46C1-8CF9-F1BA01E92BF9}"/>
          </ac:graphicFrameMkLst>
        </pc:graphicFrameChg>
        <pc:graphicFrameChg chg="add del mod modGraphic">
          <ac:chgData name="Emma Heine" userId="88344c97-123a-4e5a-b2f4-c2452d6c7747" providerId="ADAL" clId="{22CBA601-D2DE-4BB5-8676-12C4BA79F7BF}" dt="2021-11-04T14:26:09.170" v="4665" actId="478"/>
          <ac:graphicFrameMkLst>
            <pc:docMk/>
            <pc:sldMk cId="1246638246" sldId="284"/>
            <ac:graphicFrameMk id="5" creationId="{643B0795-D6D4-4C2F-9728-696F920D4FE6}"/>
          </ac:graphicFrameMkLst>
        </pc:graphicFrameChg>
      </pc:sldChg>
      <pc:sldChg chg="addSp modSp add mod ord modAnim modNotesTx">
        <pc:chgData name="Emma Heine" userId="88344c97-123a-4e5a-b2f4-c2452d6c7747" providerId="ADAL" clId="{22CBA601-D2DE-4BB5-8676-12C4BA79F7BF}" dt="2021-11-04T16:22:58.619" v="7039" actId="14100"/>
        <pc:sldMkLst>
          <pc:docMk/>
          <pc:sldMk cId="1801149486" sldId="285"/>
        </pc:sldMkLst>
        <pc:spChg chg="mod">
          <ac:chgData name="Emma Heine" userId="88344c97-123a-4e5a-b2f4-c2452d6c7747" providerId="ADAL" clId="{22CBA601-D2DE-4BB5-8676-12C4BA79F7BF}" dt="2021-11-04T16:01:08.834" v="5822" actId="20577"/>
          <ac:spMkLst>
            <pc:docMk/>
            <pc:sldMk cId="1801149486" sldId="285"/>
            <ac:spMk id="2" creationId="{00000000-0000-0000-0000-000000000000}"/>
          </ac:spMkLst>
        </pc:spChg>
        <pc:graphicFrameChg chg="mod">
          <ac:chgData name="Emma Heine" userId="88344c97-123a-4e5a-b2f4-c2452d6c7747" providerId="ADAL" clId="{22CBA601-D2DE-4BB5-8676-12C4BA79F7BF}" dt="2021-11-04T16:03:36.684" v="5851" actId="20577"/>
          <ac:graphicFrameMkLst>
            <pc:docMk/>
            <pc:sldMk cId="1801149486" sldId="285"/>
            <ac:graphicFrameMk id="4" creationId="{00000000-0000-0000-0000-000000000000}"/>
          </ac:graphicFrameMkLst>
        </pc:graphicFrameChg>
        <pc:picChg chg="add mod">
          <ac:chgData name="Emma Heine" userId="88344c97-123a-4e5a-b2f4-c2452d6c7747" providerId="ADAL" clId="{22CBA601-D2DE-4BB5-8676-12C4BA79F7BF}" dt="2021-11-04T16:22:58.619" v="7039" actId="14100"/>
          <ac:picMkLst>
            <pc:docMk/>
            <pc:sldMk cId="1801149486" sldId="285"/>
            <ac:picMk id="5" creationId="{7E7CF2FC-61FB-40B5-BCFB-E1D1F16E3DEC}"/>
          </ac:picMkLst>
        </pc:picChg>
        <pc:picChg chg="add mod">
          <ac:chgData name="Emma Heine" userId="88344c97-123a-4e5a-b2f4-c2452d6c7747" providerId="ADAL" clId="{22CBA601-D2DE-4BB5-8676-12C4BA79F7BF}" dt="2021-11-04T16:18:36.453" v="7032" actId="1076"/>
          <ac:picMkLst>
            <pc:docMk/>
            <pc:sldMk cId="1801149486" sldId="285"/>
            <ac:picMk id="6" creationId="{92839EB9-095D-4D91-92D4-5A8062886C25}"/>
          </ac:picMkLst>
        </pc:picChg>
        <pc:picChg chg="add mod">
          <ac:chgData name="Emma Heine" userId="88344c97-123a-4e5a-b2f4-c2452d6c7747" providerId="ADAL" clId="{22CBA601-D2DE-4BB5-8676-12C4BA79F7BF}" dt="2021-11-04T16:21:36.398" v="7035" actId="27614"/>
          <ac:picMkLst>
            <pc:docMk/>
            <pc:sldMk cId="1801149486" sldId="285"/>
            <ac:picMk id="7" creationId="{5E0D631B-94BF-4ED5-BD67-696DB971A464}"/>
          </ac:picMkLst>
        </pc:picChg>
        <pc:picChg chg="add mod">
          <ac:chgData name="Emma Heine" userId="88344c97-123a-4e5a-b2f4-c2452d6c7747" providerId="ADAL" clId="{22CBA601-D2DE-4BB5-8676-12C4BA79F7BF}" dt="2021-11-04T16:22:48.509" v="7038" actId="1076"/>
          <ac:picMkLst>
            <pc:docMk/>
            <pc:sldMk cId="1801149486" sldId="285"/>
            <ac:picMk id="9" creationId="{B4835581-A468-4014-91A1-BC84EB80650E}"/>
          </ac:picMkLst>
        </pc:picChg>
      </pc:sldChg>
      <pc:sldChg chg="modSp add mod ord">
        <pc:chgData name="Emma Heine" userId="88344c97-123a-4e5a-b2f4-c2452d6c7747" providerId="ADAL" clId="{22CBA601-D2DE-4BB5-8676-12C4BA79F7BF}" dt="2021-11-03T17:21:58.364" v="1374" actId="1076"/>
        <pc:sldMkLst>
          <pc:docMk/>
          <pc:sldMk cId="721906569" sldId="286"/>
        </pc:sldMkLst>
        <pc:spChg chg="mod">
          <ac:chgData name="Emma Heine" userId="88344c97-123a-4e5a-b2f4-c2452d6c7747" providerId="ADAL" clId="{22CBA601-D2DE-4BB5-8676-12C4BA79F7BF}" dt="2021-11-03T17:21:49.947" v="1372" actId="20577"/>
          <ac:spMkLst>
            <pc:docMk/>
            <pc:sldMk cId="721906569" sldId="286"/>
            <ac:spMk id="2" creationId="{00000000-0000-0000-0000-000000000000}"/>
          </ac:spMkLst>
        </pc:spChg>
        <pc:spChg chg="mod">
          <ac:chgData name="Emma Heine" userId="88344c97-123a-4e5a-b2f4-c2452d6c7747" providerId="ADAL" clId="{22CBA601-D2DE-4BB5-8676-12C4BA79F7BF}" dt="2021-11-03T17:21:58.364" v="1374" actId="1076"/>
          <ac:spMkLst>
            <pc:docMk/>
            <pc:sldMk cId="721906569" sldId="286"/>
            <ac:spMk id="3" creationId="{00000000-0000-0000-0000-000000000000}"/>
          </ac:spMkLst>
        </pc:spChg>
      </pc:sldChg>
      <pc:sldChg chg="addSp delSp modSp add mod ord modTransition addAnim delAnim modAnim modNotesTx">
        <pc:chgData name="Emma Heine" userId="88344c97-123a-4e5a-b2f4-c2452d6c7747" providerId="ADAL" clId="{22CBA601-D2DE-4BB5-8676-12C4BA79F7BF}" dt="2021-11-04T16:28:14.316" v="7350"/>
        <pc:sldMkLst>
          <pc:docMk/>
          <pc:sldMk cId="2380931226" sldId="287"/>
        </pc:sldMkLst>
        <pc:spChg chg="add del mod">
          <ac:chgData name="Emma Heine" userId="88344c97-123a-4e5a-b2f4-c2452d6c7747" providerId="ADAL" clId="{22CBA601-D2DE-4BB5-8676-12C4BA79F7BF}" dt="2021-11-04T16:27:25.047" v="7304" actId="478"/>
          <ac:spMkLst>
            <pc:docMk/>
            <pc:sldMk cId="2380931226" sldId="287"/>
            <ac:spMk id="3" creationId="{92587A39-C090-426D-B8C1-D1E055C7BA9A}"/>
          </ac:spMkLst>
        </pc:spChg>
        <pc:spChg chg="add del mod">
          <ac:chgData name="Emma Heine" userId="88344c97-123a-4e5a-b2f4-c2452d6c7747" providerId="ADAL" clId="{22CBA601-D2DE-4BB5-8676-12C4BA79F7BF}" dt="2021-11-04T16:27:44.317" v="7339" actId="1076"/>
          <ac:spMkLst>
            <pc:docMk/>
            <pc:sldMk cId="2380931226" sldId="287"/>
            <ac:spMk id="5" creationId="{91057181-670A-4748-BBCD-0F94199761FA}"/>
          </ac:spMkLst>
        </pc:spChg>
        <pc:spChg chg="mod">
          <ac:chgData name="Emma Heine" userId="88344c97-123a-4e5a-b2f4-c2452d6c7747" providerId="ADAL" clId="{22CBA601-D2DE-4BB5-8676-12C4BA79F7BF}" dt="2021-11-04T16:27:07.606" v="7294" actId="122"/>
          <ac:spMkLst>
            <pc:docMk/>
            <pc:sldMk cId="2380931226" sldId="287"/>
            <ac:spMk id="13" creationId="{00000000-0000-0000-0000-000000000000}"/>
          </ac:spMkLst>
        </pc:spChg>
        <pc:spChg chg="del mod">
          <ac:chgData name="Emma Heine" userId="88344c97-123a-4e5a-b2f4-c2452d6c7747" providerId="ADAL" clId="{22CBA601-D2DE-4BB5-8676-12C4BA79F7BF}" dt="2021-11-04T16:27:23.079" v="7303" actId="478"/>
          <ac:spMkLst>
            <pc:docMk/>
            <pc:sldMk cId="2380931226" sldId="287"/>
            <ac:spMk id="14" creationId="{00000000-0000-0000-0000-000000000000}"/>
          </ac:spMkLst>
        </pc:spChg>
        <pc:picChg chg="add mod">
          <ac:chgData name="Emma Heine" userId="88344c97-123a-4e5a-b2f4-c2452d6c7747" providerId="ADAL" clId="{22CBA601-D2DE-4BB5-8676-12C4BA79F7BF}" dt="2021-11-03T20:13:45.011" v="1724"/>
          <ac:picMkLst>
            <pc:docMk/>
            <pc:sldMk cId="2380931226" sldId="287"/>
            <ac:picMk id="6" creationId="{19B6422D-047C-41E7-995C-EE9A0E0F34DE}"/>
          </ac:picMkLst>
        </pc:picChg>
        <pc:picChg chg="add mod">
          <ac:chgData name="Emma Heine" userId="88344c97-123a-4e5a-b2f4-c2452d6c7747" providerId="ADAL" clId="{22CBA601-D2DE-4BB5-8676-12C4BA79F7BF}" dt="2021-11-03T20:13:45.011" v="1724"/>
          <ac:picMkLst>
            <pc:docMk/>
            <pc:sldMk cId="2380931226" sldId="287"/>
            <ac:picMk id="7" creationId="{ED345204-B179-41DE-9898-2A680730013D}"/>
          </ac:picMkLst>
        </pc:picChg>
      </pc:sldChg>
      <pc:sldChg chg="addSp delSp modSp add del mod">
        <pc:chgData name="Emma Heine" userId="88344c97-123a-4e5a-b2f4-c2452d6c7747" providerId="ADAL" clId="{22CBA601-D2DE-4BB5-8676-12C4BA79F7BF}" dt="2021-11-03T21:03:49.012" v="2113" actId="47"/>
        <pc:sldMkLst>
          <pc:docMk/>
          <pc:sldMk cId="53350197" sldId="288"/>
        </pc:sldMkLst>
        <pc:spChg chg="mod">
          <ac:chgData name="Emma Heine" userId="88344c97-123a-4e5a-b2f4-c2452d6c7747" providerId="ADAL" clId="{22CBA601-D2DE-4BB5-8676-12C4BA79F7BF}" dt="2021-11-03T20:59:43.889" v="2006" actId="1076"/>
          <ac:spMkLst>
            <pc:docMk/>
            <pc:sldMk cId="53350197" sldId="288"/>
            <ac:spMk id="2" creationId="{00000000-0000-0000-0000-000000000000}"/>
          </ac:spMkLst>
        </pc:spChg>
        <pc:spChg chg="add del mod">
          <ac:chgData name="Emma Heine" userId="88344c97-123a-4e5a-b2f4-c2452d6c7747" providerId="ADAL" clId="{22CBA601-D2DE-4BB5-8676-12C4BA79F7BF}" dt="2021-11-03T21:02:00.067" v="2109" actId="478"/>
          <ac:spMkLst>
            <pc:docMk/>
            <pc:sldMk cId="53350197" sldId="288"/>
            <ac:spMk id="4" creationId="{4C51119A-A16D-40C8-9313-25EB7A3E6DE8}"/>
          </ac:spMkLst>
        </pc:spChg>
        <pc:spChg chg="add mod">
          <ac:chgData name="Emma Heine" userId="88344c97-123a-4e5a-b2f4-c2452d6c7747" providerId="ADAL" clId="{22CBA601-D2DE-4BB5-8676-12C4BA79F7BF}" dt="2021-11-03T21:02:03.715" v="2110" actId="1076"/>
          <ac:spMkLst>
            <pc:docMk/>
            <pc:sldMk cId="53350197" sldId="288"/>
            <ac:spMk id="6" creationId="{A2D47BAE-9B6C-4E6E-9375-7683211B54D4}"/>
          </ac:spMkLst>
        </pc:spChg>
        <pc:picChg chg="mod">
          <ac:chgData name="Emma Heine" userId="88344c97-123a-4e5a-b2f4-c2452d6c7747" providerId="ADAL" clId="{22CBA601-D2DE-4BB5-8676-12C4BA79F7BF}" dt="2021-11-03T20:59:29.342" v="2004" actId="1076"/>
          <ac:picMkLst>
            <pc:docMk/>
            <pc:sldMk cId="53350197" sldId="288"/>
            <ac:picMk id="5" creationId="{AD0319E0-907F-4BDB-B6EC-A748C5BEF326}"/>
          </ac:picMkLst>
        </pc:picChg>
      </pc:sldChg>
      <pc:sldChg chg="add del ord">
        <pc:chgData name="Emma Heine" userId="88344c97-123a-4e5a-b2f4-c2452d6c7747" providerId="ADAL" clId="{22CBA601-D2DE-4BB5-8676-12C4BA79F7BF}" dt="2021-11-04T16:26:35.596" v="7262" actId="47"/>
        <pc:sldMkLst>
          <pc:docMk/>
          <pc:sldMk cId="2914740609" sldId="288"/>
        </pc:sldMkLst>
      </pc:sldChg>
      <pc:sldChg chg="addSp delSp modSp add mod ord delAnim modAnim">
        <pc:chgData name="Emma Heine" userId="88344c97-123a-4e5a-b2f4-c2452d6c7747" providerId="ADAL" clId="{22CBA601-D2DE-4BB5-8676-12C4BA79F7BF}" dt="2021-11-04T15:56:34.408" v="5774" actId="20577"/>
        <pc:sldMkLst>
          <pc:docMk/>
          <pc:sldMk cId="3576309840" sldId="289"/>
        </pc:sldMkLst>
        <pc:spChg chg="add del mod">
          <ac:chgData name="Emma Heine" userId="88344c97-123a-4e5a-b2f4-c2452d6c7747" providerId="ADAL" clId="{22CBA601-D2DE-4BB5-8676-12C4BA79F7BF}" dt="2021-11-04T13:10:21.624" v="3982"/>
          <ac:spMkLst>
            <pc:docMk/>
            <pc:sldMk cId="3576309840" sldId="289"/>
            <ac:spMk id="2" creationId="{E37FBBB3-A41A-49DD-BC71-1E6AF965E590}"/>
          </ac:spMkLst>
        </pc:spChg>
        <pc:spChg chg="add mod">
          <ac:chgData name="Emma Heine" userId="88344c97-123a-4e5a-b2f4-c2452d6c7747" providerId="ADAL" clId="{22CBA601-D2DE-4BB5-8676-12C4BA79F7BF}" dt="2021-11-04T13:19:44.684" v="4519" actId="20577"/>
          <ac:spMkLst>
            <pc:docMk/>
            <pc:sldMk cId="3576309840" sldId="289"/>
            <ac:spMk id="3" creationId="{21654C6D-17CA-426E-B426-4595C8DFB5AF}"/>
          </ac:spMkLst>
        </pc:spChg>
        <pc:spChg chg="mod">
          <ac:chgData name="Emma Heine" userId="88344c97-123a-4e5a-b2f4-c2452d6c7747" providerId="ADAL" clId="{22CBA601-D2DE-4BB5-8676-12C4BA79F7BF}" dt="2021-11-04T14:19:22.411" v="4630" actId="20577"/>
          <ac:spMkLst>
            <pc:docMk/>
            <pc:sldMk cId="3576309840" sldId="289"/>
            <ac:spMk id="6" creationId="{AFA4AC41-BAE0-4F33-BCB4-2A00277B4396}"/>
          </ac:spMkLst>
        </pc:spChg>
        <pc:spChg chg="del">
          <ac:chgData name="Emma Heine" userId="88344c97-123a-4e5a-b2f4-c2452d6c7747" providerId="ADAL" clId="{22CBA601-D2DE-4BB5-8676-12C4BA79F7BF}" dt="2021-11-04T13:07:50.985" v="3775" actId="478"/>
          <ac:spMkLst>
            <pc:docMk/>
            <pc:sldMk cId="3576309840" sldId="289"/>
            <ac:spMk id="7" creationId="{AB003B27-ED2A-4BF3-9BFF-0AF12EC023F2}"/>
          </ac:spMkLst>
        </pc:spChg>
        <pc:spChg chg="add mod">
          <ac:chgData name="Emma Heine" userId="88344c97-123a-4e5a-b2f4-c2452d6c7747" providerId="ADAL" clId="{22CBA601-D2DE-4BB5-8676-12C4BA79F7BF}" dt="2021-11-04T15:56:34.408" v="5774" actId="20577"/>
          <ac:spMkLst>
            <pc:docMk/>
            <pc:sldMk cId="3576309840" sldId="289"/>
            <ac:spMk id="11" creationId="{2E1AD781-283E-4A9D-984E-256450DF0DC8}"/>
          </ac:spMkLst>
        </pc:spChg>
        <pc:spChg chg="add del mod">
          <ac:chgData name="Emma Heine" userId="88344c97-123a-4e5a-b2f4-c2452d6c7747" providerId="ADAL" clId="{22CBA601-D2DE-4BB5-8676-12C4BA79F7BF}" dt="2021-11-04T13:29:49.625" v="4530" actId="478"/>
          <ac:spMkLst>
            <pc:docMk/>
            <pc:sldMk cId="3576309840" sldId="289"/>
            <ac:spMk id="12" creationId="{813E2126-07B3-4DB2-8AE8-6BEDA1CF4CBC}"/>
          </ac:spMkLst>
        </pc:spChg>
        <pc:spChg chg="del">
          <ac:chgData name="Emma Heine" userId="88344c97-123a-4e5a-b2f4-c2452d6c7747" providerId="ADAL" clId="{22CBA601-D2DE-4BB5-8676-12C4BA79F7BF}" dt="2021-11-04T13:29:45.612" v="4528" actId="478"/>
          <ac:spMkLst>
            <pc:docMk/>
            <pc:sldMk cId="3576309840" sldId="289"/>
            <ac:spMk id="13" creationId="{00000000-0000-0000-0000-000000000000}"/>
          </ac:spMkLst>
        </pc:spChg>
        <pc:spChg chg="add mod">
          <ac:chgData name="Emma Heine" userId="88344c97-123a-4e5a-b2f4-c2452d6c7747" providerId="ADAL" clId="{22CBA601-D2DE-4BB5-8676-12C4BA79F7BF}" dt="2021-11-04T13:29:46.116" v="4529"/>
          <ac:spMkLst>
            <pc:docMk/>
            <pc:sldMk cId="3576309840" sldId="289"/>
            <ac:spMk id="14" creationId="{5800CB29-C6D3-4A77-BAB3-018C3AE98A30}"/>
          </ac:spMkLst>
        </pc:spChg>
        <pc:picChg chg="mod">
          <ac:chgData name="Emma Heine" userId="88344c97-123a-4e5a-b2f4-c2452d6c7747" providerId="ADAL" clId="{22CBA601-D2DE-4BB5-8676-12C4BA79F7BF}" dt="2021-11-04T13:13:58.849" v="3999" actId="1076"/>
          <ac:picMkLst>
            <pc:docMk/>
            <pc:sldMk cId="3576309840" sldId="289"/>
            <ac:picMk id="5" creationId="{9082F2F6-F984-4AA5-820C-662BA8243AB4}"/>
          </ac:picMkLst>
        </pc:picChg>
        <pc:picChg chg="add mod">
          <ac:chgData name="Emma Heine" userId="88344c97-123a-4e5a-b2f4-c2452d6c7747" providerId="ADAL" clId="{22CBA601-D2DE-4BB5-8676-12C4BA79F7BF}" dt="2021-11-04T13:16:27.578" v="4274" actId="1076"/>
          <ac:picMkLst>
            <pc:docMk/>
            <pc:sldMk cId="3576309840" sldId="289"/>
            <ac:picMk id="8" creationId="{0DB1EB58-B50F-4E5D-84E2-F54C774D3E65}"/>
          </ac:picMkLst>
        </pc:picChg>
        <pc:picChg chg="del">
          <ac:chgData name="Emma Heine" userId="88344c97-123a-4e5a-b2f4-c2452d6c7747" providerId="ADAL" clId="{22CBA601-D2DE-4BB5-8676-12C4BA79F7BF}" dt="2021-11-04T13:07:53.473" v="3776" actId="478"/>
          <ac:picMkLst>
            <pc:docMk/>
            <pc:sldMk cId="3576309840" sldId="289"/>
            <ac:picMk id="9" creationId="{7A218508-9A67-4D00-89D9-7FDEC76D92EB}"/>
          </ac:picMkLst>
        </pc:picChg>
        <pc:picChg chg="add mod">
          <ac:chgData name="Emma Heine" userId="88344c97-123a-4e5a-b2f4-c2452d6c7747" providerId="ADAL" clId="{22CBA601-D2DE-4BB5-8676-12C4BA79F7BF}" dt="2021-11-04T13:18:32.656" v="4285" actId="1076"/>
          <ac:picMkLst>
            <pc:docMk/>
            <pc:sldMk cId="3576309840" sldId="289"/>
            <ac:picMk id="10" creationId="{3906B68A-16A6-4F91-A7C9-C81372158F2C}"/>
          </ac:picMkLst>
        </pc:picChg>
      </pc:sldChg>
      <pc:sldChg chg="add del">
        <pc:chgData name="Emma Heine" userId="88344c97-123a-4e5a-b2f4-c2452d6c7747" providerId="ADAL" clId="{22CBA601-D2DE-4BB5-8676-12C4BA79F7BF}" dt="2021-11-04T13:20:33.015" v="4522" actId="47"/>
        <pc:sldMkLst>
          <pc:docMk/>
          <pc:sldMk cId="1746508007" sldId="290"/>
        </pc:sldMkLst>
      </pc:sldChg>
      <pc:sldChg chg="add del ord">
        <pc:chgData name="Emma Heine" userId="88344c97-123a-4e5a-b2f4-c2452d6c7747" providerId="ADAL" clId="{22CBA601-D2DE-4BB5-8676-12C4BA79F7BF}" dt="2021-11-04T14:20:17.026" v="4636" actId="2696"/>
        <pc:sldMkLst>
          <pc:docMk/>
          <pc:sldMk cId="2938701119" sldId="291"/>
        </pc:sldMkLst>
      </pc:sldChg>
      <pc:sldChg chg="addSp delSp modSp add mod ord delAnim modAnim">
        <pc:chgData name="Emma Heine" userId="88344c97-123a-4e5a-b2f4-c2452d6c7747" providerId="ADAL" clId="{22CBA601-D2DE-4BB5-8676-12C4BA79F7BF}" dt="2021-11-04T15:39:41.997" v="5623"/>
        <pc:sldMkLst>
          <pc:docMk/>
          <pc:sldMk cId="2634876407" sldId="292"/>
        </pc:sldMkLst>
        <pc:spChg chg="mod">
          <ac:chgData name="Emma Heine" userId="88344c97-123a-4e5a-b2f4-c2452d6c7747" providerId="ADAL" clId="{22CBA601-D2DE-4BB5-8676-12C4BA79F7BF}" dt="2021-11-04T15:17:28.947" v="5602" actId="5793"/>
          <ac:spMkLst>
            <pc:docMk/>
            <pc:sldMk cId="2634876407" sldId="292"/>
            <ac:spMk id="3" creationId="{21654C6D-17CA-426E-B426-4595C8DFB5AF}"/>
          </ac:spMkLst>
        </pc:spChg>
        <pc:spChg chg="mod">
          <ac:chgData name="Emma Heine" userId="88344c97-123a-4e5a-b2f4-c2452d6c7747" providerId="ADAL" clId="{22CBA601-D2DE-4BB5-8676-12C4BA79F7BF}" dt="2021-11-04T15:11:19.081" v="5258" actId="14100"/>
          <ac:spMkLst>
            <pc:docMk/>
            <pc:sldMk cId="2634876407" sldId="292"/>
            <ac:spMk id="6" creationId="{AFA4AC41-BAE0-4F33-BCB4-2A00277B4396}"/>
          </ac:spMkLst>
        </pc:spChg>
        <pc:spChg chg="mod">
          <ac:chgData name="Emma Heine" userId="88344c97-123a-4e5a-b2f4-c2452d6c7747" providerId="ADAL" clId="{22CBA601-D2DE-4BB5-8676-12C4BA79F7BF}" dt="2021-11-04T15:17:25.220" v="5598" actId="21"/>
          <ac:spMkLst>
            <pc:docMk/>
            <pc:sldMk cId="2634876407" sldId="292"/>
            <ac:spMk id="11" creationId="{2E1AD781-283E-4A9D-984E-256450DF0DC8}"/>
          </ac:spMkLst>
        </pc:spChg>
        <pc:picChg chg="add mod">
          <ac:chgData name="Emma Heine" userId="88344c97-123a-4e5a-b2f4-c2452d6c7747" providerId="ADAL" clId="{22CBA601-D2DE-4BB5-8676-12C4BA79F7BF}" dt="2021-11-04T15:15:09.414" v="5265" actId="1076"/>
          <ac:picMkLst>
            <pc:docMk/>
            <pc:sldMk cId="2634876407" sldId="292"/>
            <ac:picMk id="4" creationId="{0DF654FA-AFF2-40FB-B78A-835ECFDCA9C3}"/>
          </ac:picMkLst>
        </pc:picChg>
        <pc:picChg chg="del">
          <ac:chgData name="Emma Heine" userId="88344c97-123a-4e5a-b2f4-c2452d6c7747" providerId="ADAL" clId="{22CBA601-D2DE-4BB5-8676-12C4BA79F7BF}" dt="2021-11-04T15:17:43.978" v="5603" actId="478"/>
          <ac:picMkLst>
            <pc:docMk/>
            <pc:sldMk cId="2634876407" sldId="292"/>
            <ac:picMk id="5" creationId="{9082F2F6-F984-4AA5-820C-662BA8243AB4}"/>
          </ac:picMkLst>
        </pc:picChg>
        <pc:picChg chg="del">
          <ac:chgData name="Emma Heine" userId="88344c97-123a-4e5a-b2f4-c2452d6c7747" providerId="ADAL" clId="{22CBA601-D2DE-4BB5-8676-12C4BA79F7BF}" dt="2021-11-04T15:13:21.359" v="5260" actId="478"/>
          <ac:picMkLst>
            <pc:docMk/>
            <pc:sldMk cId="2634876407" sldId="292"/>
            <ac:picMk id="8" creationId="{0DB1EB58-B50F-4E5D-84E2-F54C774D3E65}"/>
          </ac:picMkLst>
        </pc:picChg>
        <pc:picChg chg="add mod">
          <ac:chgData name="Emma Heine" userId="88344c97-123a-4e5a-b2f4-c2452d6c7747" providerId="ADAL" clId="{22CBA601-D2DE-4BB5-8676-12C4BA79F7BF}" dt="2021-11-04T15:17:47.350" v="5605" actId="1076"/>
          <ac:picMkLst>
            <pc:docMk/>
            <pc:sldMk cId="2634876407" sldId="292"/>
            <ac:picMk id="12" creationId="{4BD8A398-4C05-4577-AAC5-1CBE805DE79C}"/>
          </ac:picMkLst>
        </pc:picChg>
      </pc:sldChg>
      <pc:sldChg chg="modSp add ord modAnim">
        <pc:chgData name="Emma Heine" userId="88344c97-123a-4e5a-b2f4-c2452d6c7747" providerId="ADAL" clId="{22CBA601-D2DE-4BB5-8676-12C4BA79F7BF}" dt="2021-11-04T15:09:45.901" v="5238" actId="20577"/>
        <pc:sldMkLst>
          <pc:docMk/>
          <pc:sldMk cId="1892874285" sldId="293"/>
        </pc:sldMkLst>
        <pc:spChg chg="mod">
          <ac:chgData name="Emma Heine" userId="88344c97-123a-4e5a-b2f4-c2452d6c7747" providerId="ADAL" clId="{22CBA601-D2DE-4BB5-8676-12C4BA79F7BF}" dt="2021-11-04T15:09:41.964" v="5237" actId="20577"/>
          <ac:spMkLst>
            <pc:docMk/>
            <pc:sldMk cId="1892874285" sldId="293"/>
            <ac:spMk id="6" creationId="{AFA4AC41-BAE0-4F33-BCB4-2A00277B4396}"/>
          </ac:spMkLst>
        </pc:spChg>
      </pc:sldChg>
      <pc:sldChg chg="new del">
        <pc:chgData name="Emma Heine" userId="88344c97-123a-4e5a-b2f4-c2452d6c7747" providerId="ADAL" clId="{22CBA601-D2DE-4BB5-8676-12C4BA79F7BF}" dt="2021-11-04T15:09:24.177" v="5231" actId="2696"/>
        <pc:sldMkLst>
          <pc:docMk/>
          <pc:sldMk cId="2620317209" sldId="293"/>
        </pc:sldMkLst>
      </pc:sldChg>
      <pc:sldChg chg="add">
        <pc:chgData name="Emma Heine" userId="88344c97-123a-4e5a-b2f4-c2452d6c7747" providerId="ADAL" clId="{22CBA601-D2DE-4BB5-8676-12C4BA79F7BF}" dt="2021-11-04T16:26:49.123" v="7263"/>
        <pc:sldMkLst>
          <pc:docMk/>
          <pc:sldMk cId="1440785701" sldId="29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Positief effect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Feedback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3-4807-BB1E-DEEDA150B4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Negatief effect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Feedback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73-4807-BB1E-DEEDA150B4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Geen effect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Feedback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73-4807-BB1E-DEEDA150B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601069440"/>
        <c:axId val="601069048"/>
      </c:barChart>
      <c:catAx>
        <c:axId val="60106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01069048"/>
        <c:crosses val="autoZero"/>
        <c:auto val="1"/>
        <c:lblAlgn val="ctr"/>
        <c:lblOffset val="100"/>
        <c:noMultiLvlLbl val="0"/>
      </c:catAx>
      <c:valAx>
        <c:axId val="601069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010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46BDD-CA72-48F2-BE8C-F82CCFFB0DBE}" type="doc">
      <dgm:prSet loTypeId="urn:microsoft.com/office/officeart/2005/8/layout/hList9" loCatId="list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D9F46F06-3DF2-4911-BCDA-55B38875805A}">
      <dgm:prSet phldrT="[Text]"/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2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 rtlCol="0"/>
        <a:lstStyle/>
        <a:p>
          <a:pPr rtl="0"/>
          <a:r>
            <a:rPr lang="nl-NL" noProof="0" dirty="0"/>
            <a:t>Kwalitatief werk</a:t>
          </a:r>
        </a:p>
      </dgm:t>
    </dgm:pt>
    <dgm:pt modelId="{29669FA9-BCDB-4E04-BCBD-ADB6BBFECA77}" type="parTrans" cxnId="{3167943C-B617-47EE-AB4E-F103014F0B0F}">
      <dgm:prSet/>
      <dgm:spPr/>
      <dgm:t>
        <a:bodyPr rtlCol="0"/>
        <a:lstStyle/>
        <a:p>
          <a:pPr rtl="0"/>
          <a:endParaRPr lang="nl-NL" noProof="0" dirty="0"/>
        </a:p>
      </dgm:t>
    </dgm:pt>
    <dgm:pt modelId="{A2AB0762-8DE6-4EC9-8643-86B41C470FE8}" type="sibTrans" cxnId="{3167943C-B617-47EE-AB4E-F103014F0B0F}">
      <dgm:prSet/>
      <dgm:spPr/>
      <dgm:t>
        <a:bodyPr rtlCol="0"/>
        <a:lstStyle/>
        <a:p>
          <a:pPr rtl="0"/>
          <a:endParaRPr lang="nl-NL" noProof="0" dirty="0"/>
        </a:p>
      </dgm:t>
    </dgm:pt>
    <dgm:pt modelId="{20BB34D1-39DB-4D4A-8F74-38BB6AD52986}">
      <dgm:prSet phldrT="[Text]"/>
      <dgm:spPr/>
      <dgm:t>
        <a:bodyPr rtlCol="0"/>
        <a:lstStyle/>
        <a:p>
          <a:pPr rtl="0"/>
          <a:r>
            <a:rPr lang="nl-NL" dirty="0"/>
            <a:t>Relatie tussen gever en ontvanger</a:t>
          </a:r>
          <a:endParaRPr lang="nl-NL" noProof="0" dirty="0"/>
        </a:p>
      </dgm:t>
    </dgm:pt>
    <dgm:pt modelId="{8369DE2E-05BE-4F58-ACF4-FFA3BF09D772}" type="parTrans" cxnId="{B4712C0E-A30F-43CC-BC2E-1C5644020AC8}">
      <dgm:prSet/>
      <dgm:spPr/>
      <dgm:t>
        <a:bodyPr rtlCol="0"/>
        <a:lstStyle/>
        <a:p>
          <a:pPr rtl="0"/>
          <a:endParaRPr lang="nl-NL" noProof="0" dirty="0"/>
        </a:p>
      </dgm:t>
    </dgm:pt>
    <dgm:pt modelId="{84668B4B-C68E-4C7B-8232-D5A08E3BE881}" type="sibTrans" cxnId="{B4712C0E-A30F-43CC-BC2E-1C5644020AC8}">
      <dgm:prSet/>
      <dgm:spPr/>
      <dgm:t>
        <a:bodyPr rtlCol="0"/>
        <a:lstStyle/>
        <a:p>
          <a:pPr rtl="0"/>
          <a:endParaRPr lang="nl-NL" noProof="0" dirty="0"/>
        </a:p>
      </dgm:t>
    </dgm:pt>
    <dgm:pt modelId="{76A93280-A4EB-4F31-BCFF-BD984FEDD50F}">
      <dgm:prSet phldrT="[Text]"/>
      <dgm:spPr/>
      <dgm:t>
        <a:bodyPr rtlCol="0"/>
        <a:lstStyle/>
        <a:p>
          <a:pPr rtl="0"/>
          <a:r>
            <a:rPr lang="nl-NL" dirty="0"/>
            <a:t>Gelijkwaardig gesprek</a:t>
          </a:r>
          <a:endParaRPr lang="nl-NL" noProof="0" dirty="0"/>
        </a:p>
      </dgm:t>
    </dgm:pt>
    <dgm:pt modelId="{1C92D782-B050-4892-9519-839E2BD7B42C}" type="parTrans" cxnId="{FE330E5A-EA72-4133-BB4C-B1C3A357F977}">
      <dgm:prSet/>
      <dgm:spPr/>
      <dgm:t>
        <a:bodyPr rtlCol="0"/>
        <a:lstStyle/>
        <a:p>
          <a:pPr rtl="0"/>
          <a:endParaRPr lang="nl-NL" noProof="0" dirty="0"/>
        </a:p>
      </dgm:t>
    </dgm:pt>
    <dgm:pt modelId="{8240E23B-34F6-439D-92CA-C802127A8D7A}" type="sibTrans" cxnId="{FE330E5A-EA72-4133-BB4C-B1C3A357F977}">
      <dgm:prSet/>
      <dgm:spPr/>
      <dgm:t>
        <a:bodyPr rtlCol="0"/>
        <a:lstStyle/>
        <a:p>
          <a:pPr rtl="0"/>
          <a:endParaRPr lang="nl-NL" noProof="0" dirty="0"/>
        </a:p>
      </dgm:t>
    </dgm:pt>
    <dgm:pt modelId="{D8FC5610-3898-4562-A903-BD6F3DA6CF69}">
      <dgm:prSet phldrT="[Text]"/>
      <dgm:spPr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50000"/>
              </a:schemeClr>
            </a:gs>
            <a:gs pos="100000">
              <a:schemeClr val="accent3">
                <a:lumMod val="50000"/>
              </a:schemeClr>
            </a:gs>
          </a:gsLst>
        </a:gradFill>
      </dgm:spPr>
      <dgm:t>
        <a:bodyPr rtlCol="0"/>
        <a:lstStyle/>
        <a:p>
          <a:pPr rtl="0"/>
          <a:r>
            <a:rPr lang="nl-NL" noProof="0" dirty="0"/>
            <a:t>Kwantitatief werk</a:t>
          </a:r>
        </a:p>
      </dgm:t>
    </dgm:pt>
    <dgm:pt modelId="{363A8C60-CC8B-4A97-9DB3-77D22A0D0C49}" type="parTrans" cxnId="{4676E083-2700-4795-A813-45405EB1FF52}">
      <dgm:prSet/>
      <dgm:spPr/>
      <dgm:t>
        <a:bodyPr rtlCol="0"/>
        <a:lstStyle/>
        <a:p>
          <a:pPr rtl="0"/>
          <a:endParaRPr lang="nl-NL" noProof="0" dirty="0"/>
        </a:p>
      </dgm:t>
    </dgm:pt>
    <dgm:pt modelId="{5AE2A356-4C4D-431C-9D04-8B80B25413E5}" type="sibTrans" cxnId="{4676E083-2700-4795-A813-45405EB1FF52}">
      <dgm:prSet/>
      <dgm:spPr/>
      <dgm:t>
        <a:bodyPr rtlCol="0"/>
        <a:lstStyle/>
        <a:p>
          <a:pPr rtl="0"/>
          <a:endParaRPr lang="nl-NL" noProof="0" dirty="0"/>
        </a:p>
      </dgm:t>
    </dgm:pt>
    <dgm:pt modelId="{A7DD8379-771D-49D5-B4B6-C11A31BBB56A}">
      <dgm:prSet phldrT="[Text]"/>
      <dgm:spPr/>
      <dgm:t>
        <a:bodyPr rtlCol="0"/>
        <a:lstStyle/>
        <a:p>
          <a:pPr rtl="0"/>
          <a:r>
            <a:rPr lang="nl-NL" noProof="0" dirty="0"/>
            <a:t>Geslacht en leeftijd</a:t>
          </a:r>
        </a:p>
      </dgm:t>
    </dgm:pt>
    <dgm:pt modelId="{0B19244D-3C32-4E60-9E2E-00B7CE0082EB}" type="parTrans" cxnId="{8D4A74BD-0C6E-4A29-8A1B-8253B76608B2}">
      <dgm:prSet/>
      <dgm:spPr/>
      <dgm:t>
        <a:bodyPr rtlCol="0"/>
        <a:lstStyle/>
        <a:p>
          <a:pPr rtl="0"/>
          <a:endParaRPr lang="nl-NL" noProof="0" dirty="0"/>
        </a:p>
      </dgm:t>
    </dgm:pt>
    <dgm:pt modelId="{15F7A114-8617-4D09-8B60-367816E92F8F}" type="sibTrans" cxnId="{8D4A74BD-0C6E-4A29-8A1B-8253B76608B2}">
      <dgm:prSet/>
      <dgm:spPr/>
      <dgm:t>
        <a:bodyPr rtlCol="0"/>
        <a:lstStyle/>
        <a:p>
          <a:pPr rtl="0"/>
          <a:endParaRPr lang="nl-NL" noProof="0" dirty="0"/>
        </a:p>
      </dgm:t>
    </dgm:pt>
    <dgm:pt modelId="{7D8E1F04-2EC1-492B-95D5-816B90057241}">
      <dgm:prSet phldrT="[Text]"/>
      <dgm:spPr/>
      <dgm:t>
        <a:bodyPr rtlCol="0"/>
        <a:lstStyle/>
        <a:p>
          <a:pPr rtl="0"/>
          <a:r>
            <a:rPr lang="nl-NL" dirty="0"/>
            <a:t>Hoe het gegeven wordt</a:t>
          </a:r>
          <a:endParaRPr lang="nl-NL" noProof="0" dirty="0"/>
        </a:p>
      </dgm:t>
    </dgm:pt>
    <dgm:pt modelId="{BA811E1A-C0E6-4424-8694-357D9968236A}" type="parTrans" cxnId="{48D50064-F6E3-4849-BB22-F8FEC72D1FB5}">
      <dgm:prSet/>
      <dgm:spPr/>
      <dgm:t>
        <a:bodyPr rtlCol="0"/>
        <a:lstStyle/>
        <a:p>
          <a:pPr rtl="0"/>
          <a:endParaRPr lang="nl-NL" noProof="0" dirty="0"/>
        </a:p>
      </dgm:t>
    </dgm:pt>
    <dgm:pt modelId="{92F21B56-22F8-4FB6-A393-4142B762765A}" type="sibTrans" cxnId="{48D50064-F6E3-4849-BB22-F8FEC72D1FB5}">
      <dgm:prSet/>
      <dgm:spPr/>
      <dgm:t>
        <a:bodyPr rtlCol="0"/>
        <a:lstStyle/>
        <a:p>
          <a:pPr rtl="0"/>
          <a:endParaRPr lang="nl-NL" noProof="0" dirty="0"/>
        </a:p>
      </dgm:t>
    </dgm:pt>
    <dgm:pt modelId="{62D349DE-F043-443A-89AD-2B4EE39058B5}">
      <dgm:prSet phldrT="[Text]"/>
      <dgm:spPr/>
      <dgm:t>
        <a:bodyPr rtlCol="0"/>
        <a:lstStyle/>
        <a:p>
          <a:pPr rtl="0"/>
          <a:r>
            <a:rPr lang="nl-NL" noProof="0" dirty="0"/>
            <a:t>Verschillende verwachtingen</a:t>
          </a:r>
        </a:p>
      </dgm:t>
    </dgm:pt>
    <dgm:pt modelId="{AAE72C66-11A6-4192-BB97-FD149E767131}" type="parTrans" cxnId="{BD74AE99-23EA-4640-97B3-882E3BEEB611}">
      <dgm:prSet/>
      <dgm:spPr/>
      <dgm:t>
        <a:bodyPr/>
        <a:lstStyle/>
        <a:p>
          <a:endParaRPr lang="nl-NL"/>
        </a:p>
      </dgm:t>
    </dgm:pt>
    <dgm:pt modelId="{3F6178AA-1F44-4C8E-B028-BB0EF618674A}" type="sibTrans" cxnId="{BD74AE99-23EA-4640-97B3-882E3BEEB611}">
      <dgm:prSet/>
      <dgm:spPr/>
      <dgm:t>
        <a:bodyPr/>
        <a:lstStyle/>
        <a:p>
          <a:endParaRPr lang="nl-NL"/>
        </a:p>
      </dgm:t>
    </dgm:pt>
    <dgm:pt modelId="{F6F7902C-EF72-4EFE-AE1E-67F6A90E9EE2}">
      <dgm:prSet phldrT="[Text]"/>
      <dgm:spPr/>
      <dgm:t>
        <a:bodyPr rtlCol="0"/>
        <a:lstStyle/>
        <a:p>
          <a:pPr rtl="0"/>
          <a:r>
            <a:rPr lang="nl-NL" noProof="0" dirty="0"/>
            <a:t>Gelijkaardig aan positieve feedback</a:t>
          </a:r>
        </a:p>
      </dgm:t>
    </dgm:pt>
    <dgm:pt modelId="{F6D5EBBA-F385-4E94-9C74-3650E7DA446B}" type="parTrans" cxnId="{0C843B54-10D9-4858-B4B0-56D991F97266}">
      <dgm:prSet/>
      <dgm:spPr/>
      <dgm:t>
        <a:bodyPr/>
        <a:lstStyle/>
        <a:p>
          <a:endParaRPr lang="nl-NL"/>
        </a:p>
      </dgm:t>
    </dgm:pt>
    <dgm:pt modelId="{080D19F0-A34C-4E76-8634-DE3F6E74F744}" type="sibTrans" cxnId="{0C843B54-10D9-4858-B4B0-56D991F97266}">
      <dgm:prSet/>
      <dgm:spPr/>
      <dgm:t>
        <a:bodyPr/>
        <a:lstStyle/>
        <a:p>
          <a:endParaRPr lang="nl-NL"/>
        </a:p>
      </dgm:t>
    </dgm:pt>
    <dgm:pt modelId="{FB2C7A0C-BCCA-4E48-AE2C-78D7D2EC9B5B}">
      <dgm:prSet phldrT="[Text]"/>
      <dgm:spPr/>
      <dgm:t>
        <a:bodyPr rtlCol="0"/>
        <a:lstStyle/>
        <a:p>
          <a:pPr rtl="0"/>
          <a:r>
            <a:rPr lang="nl-NL" dirty="0"/>
            <a:t>Sector </a:t>
          </a:r>
          <a:endParaRPr lang="nl-NL" noProof="0" dirty="0"/>
        </a:p>
      </dgm:t>
    </dgm:pt>
    <dgm:pt modelId="{3A5AA2F7-E9F0-42A1-A61E-AD826B97D9CE}" type="parTrans" cxnId="{02447791-7D45-4E9E-AD2C-41253E7C1062}">
      <dgm:prSet/>
      <dgm:spPr/>
      <dgm:t>
        <a:bodyPr/>
        <a:lstStyle/>
        <a:p>
          <a:endParaRPr lang="nl-NL"/>
        </a:p>
      </dgm:t>
    </dgm:pt>
    <dgm:pt modelId="{C46865AD-4352-40B5-BF9D-646CFBA94653}" type="sibTrans" cxnId="{02447791-7D45-4E9E-AD2C-41253E7C1062}">
      <dgm:prSet/>
      <dgm:spPr/>
      <dgm:t>
        <a:bodyPr/>
        <a:lstStyle/>
        <a:p>
          <a:endParaRPr lang="nl-NL"/>
        </a:p>
      </dgm:t>
    </dgm:pt>
    <dgm:pt modelId="{E6A0252F-27F3-486D-A278-6B92C212A3A8}" type="pres">
      <dgm:prSet presAssocID="{6DD46BDD-CA72-48F2-BE8C-F82CCFFB0DB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5071D52C-AA9E-4418-938D-D9AD58968FE7}" type="pres">
      <dgm:prSet presAssocID="{D9F46F06-3DF2-4911-BCDA-55B38875805A}" presName="posSpace" presStyleCnt="0"/>
      <dgm:spPr/>
    </dgm:pt>
    <dgm:pt modelId="{FFEF8555-8D54-4A33-94C4-F0131C0452B0}" type="pres">
      <dgm:prSet presAssocID="{D9F46F06-3DF2-4911-BCDA-55B38875805A}" presName="vertFlow" presStyleCnt="0"/>
      <dgm:spPr/>
    </dgm:pt>
    <dgm:pt modelId="{2632CC26-A159-4F77-B9CB-DD0FCE2A5829}" type="pres">
      <dgm:prSet presAssocID="{D9F46F06-3DF2-4911-BCDA-55B38875805A}" presName="topSpace" presStyleCnt="0"/>
      <dgm:spPr/>
    </dgm:pt>
    <dgm:pt modelId="{F09D65A3-FDB3-4381-9285-A7B1A6BBA703}" type="pres">
      <dgm:prSet presAssocID="{D9F46F06-3DF2-4911-BCDA-55B38875805A}" presName="firstComp" presStyleCnt="0"/>
      <dgm:spPr/>
    </dgm:pt>
    <dgm:pt modelId="{A40B6350-F943-41DE-88CA-6BB1201D312F}" type="pres">
      <dgm:prSet presAssocID="{D9F46F06-3DF2-4911-BCDA-55B38875805A}" presName="firstChild" presStyleLbl="bgAccFollowNode1" presStyleIdx="0" presStyleCnt="7"/>
      <dgm:spPr/>
      <dgm:t>
        <a:bodyPr/>
        <a:lstStyle/>
        <a:p>
          <a:endParaRPr lang="nl-NL"/>
        </a:p>
      </dgm:t>
    </dgm:pt>
    <dgm:pt modelId="{6C5D3B8C-8A0C-4B1F-9A82-E2BB97071881}" type="pres">
      <dgm:prSet presAssocID="{D9F46F06-3DF2-4911-BCDA-55B38875805A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202656E-8773-4CA9-B60F-C6D15F79706B}" type="pres">
      <dgm:prSet presAssocID="{76A93280-A4EB-4F31-BCFF-BD984FEDD50F}" presName="comp" presStyleCnt="0"/>
      <dgm:spPr/>
    </dgm:pt>
    <dgm:pt modelId="{FC1F2FE6-58F5-420D-9DE7-5BAB2796B2E2}" type="pres">
      <dgm:prSet presAssocID="{76A93280-A4EB-4F31-BCFF-BD984FEDD50F}" presName="child" presStyleLbl="bgAccFollowNode1" presStyleIdx="1" presStyleCnt="7"/>
      <dgm:spPr/>
      <dgm:t>
        <a:bodyPr/>
        <a:lstStyle/>
        <a:p>
          <a:endParaRPr lang="nl-NL"/>
        </a:p>
      </dgm:t>
    </dgm:pt>
    <dgm:pt modelId="{D67FA1D0-5919-4B16-8C64-A2C6C1973777}" type="pres">
      <dgm:prSet presAssocID="{76A93280-A4EB-4F31-BCFF-BD984FEDD50F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6DD63A-36B0-4775-9DA4-4773BF8A6466}" type="pres">
      <dgm:prSet presAssocID="{7D8E1F04-2EC1-492B-95D5-816B90057241}" presName="comp" presStyleCnt="0"/>
      <dgm:spPr/>
    </dgm:pt>
    <dgm:pt modelId="{DED3BFC3-544F-42E5-9E1A-77C53311601F}" type="pres">
      <dgm:prSet presAssocID="{7D8E1F04-2EC1-492B-95D5-816B90057241}" presName="child" presStyleLbl="bgAccFollowNode1" presStyleIdx="2" presStyleCnt="7"/>
      <dgm:spPr/>
      <dgm:t>
        <a:bodyPr/>
        <a:lstStyle/>
        <a:p>
          <a:endParaRPr lang="nl-NL"/>
        </a:p>
      </dgm:t>
    </dgm:pt>
    <dgm:pt modelId="{6B465FD3-423E-46A4-B126-2F4B3649D9B1}" type="pres">
      <dgm:prSet presAssocID="{7D8E1F04-2EC1-492B-95D5-816B90057241}" presName="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C8CC4E3-7AB1-4495-806D-39CCEB98FDB7}" type="pres">
      <dgm:prSet presAssocID="{FB2C7A0C-BCCA-4E48-AE2C-78D7D2EC9B5B}" presName="comp" presStyleCnt="0"/>
      <dgm:spPr/>
    </dgm:pt>
    <dgm:pt modelId="{DDE8558A-E9A8-4DAB-97B2-F201E2E15A4A}" type="pres">
      <dgm:prSet presAssocID="{FB2C7A0C-BCCA-4E48-AE2C-78D7D2EC9B5B}" presName="child" presStyleLbl="bgAccFollowNode1" presStyleIdx="3" presStyleCnt="7"/>
      <dgm:spPr/>
      <dgm:t>
        <a:bodyPr/>
        <a:lstStyle/>
        <a:p>
          <a:endParaRPr lang="nl-NL"/>
        </a:p>
      </dgm:t>
    </dgm:pt>
    <dgm:pt modelId="{92B79980-95F4-4A64-9199-FCA5A4C382DA}" type="pres">
      <dgm:prSet presAssocID="{FB2C7A0C-BCCA-4E48-AE2C-78D7D2EC9B5B}" presName="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7A6DAB-1E58-429F-9DD7-50E4A0208591}" type="pres">
      <dgm:prSet presAssocID="{D9F46F06-3DF2-4911-BCDA-55B38875805A}" presName="negSpace" presStyleCnt="0"/>
      <dgm:spPr/>
    </dgm:pt>
    <dgm:pt modelId="{0D82DEB6-674D-425E-9C14-81B86C0A54B4}" type="pres">
      <dgm:prSet presAssocID="{D9F46F06-3DF2-4911-BCDA-55B38875805A}" presName="circle" presStyleLbl="node1" presStyleIdx="0" presStyleCnt="2"/>
      <dgm:spPr/>
      <dgm:t>
        <a:bodyPr/>
        <a:lstStyle/>
        <a:p>
          <a:endParaRPr lang="nl-NL"/>
        </a:p>
      </dgm:t>
    </dgm:pt>
    <dgm:pt modelId="{2D8D3251-0350-4344-BA0C-FE8B1C9F6531}" type="pres">
      <dgm:prSet presAssocID="{A2AB0762-8DE6-4EC9-8643-86B41C470FE8}" presName="transSpace" presStyleCnt="0"/>
      <dgm:spPr/>
    </dgm:pt>
    <dgm:pt modelId="{89065BC9-C7DE-4A6E-83CF-F45A6BD1CF92}" type="pres">
      <dgm:prSet presAssocID="{D8FC5610-3898-4562-A903-BD6F3DA6CF69}" presName="posSpace" presStyleCnt="0"/>
      <dgm:spPr/>
    </dgm:pt>
    <dgm:pt modelId="{9E863EE2-5F29-4FCF-879E-F83626B5334D}" type="pres">
      <dgm:prSet presAssocID="{D8FC5610-3898-4562-A903-BD6F3DA6CF69}" presName="vertFlow" presStyleCnt="0"/>
      <dgm:spPr/>
    </dgm:pt>
    <dgm:pt modelId="{087939FA-F74E-4918-A009-A7DBEE2A184D}" type="pres">
      <dgm:prSet presAssocID="{D8FC5610-3898-4562-A903-BD6F3DA6CF69}" presName="topSpace" presStyleCnt="0"/>
      <dgm:spPr/>
    </dgm:pt>
    <dgm:pt modelId="{9786080E-37A0-400B-9482-48F2EF7F4F7D}" type="pres">
      <dgm:prSet presAssocID="{D8FC5610-3898-4562-A903-BD6F3DA6CF69}" presName="firstComp" presStyleCnt="0"/>
      <dgm:spPr/>
    </dgm:pt>
    <dgm:pt modelId="{7FFBCDDD-B00A-4BA8-8ADF-9DC37CB99996}" type="pres">
      <dgm:prSet presAssocID="{D8FC5610-3898-4562-A903-BD6F3DA6CF69}" presName="firstChild" presStyleLbl="bgAccFollowNode1" presStyleIdx="4" presStyleCnt="7"/>
      <dgm:spPr/>
      <dgm:t>
        <a:bodyPr/>
        <a:lstStyle/>
        <a:p>
          <a:endParaRPr lang="nl-NL"/>
        </a:p>
      </dgm:t>
    </dgm:pt>
    <dgm:pt modelId="{47E0465A-EF86-488A-B4C6-C29755B5BE61}" type="pres">
      <dgm:prSet presAssocID="{D8FC5610-3898-4562-A903-BD6F3DA6CF69}" presName="first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3B00A88-7EE6-4D2F-BFAC-5E9223C91C10}" type="pres">
      <dgm:prSet presAssocID="{62D349DE-F043-443A-89AD-2B4EE39058B5}" presName="comp" presStyleCnt="0"/>
      <dgm:spPr/>
    </dgm:pt>
    <dgm:pt modelId="{DBC023D1-F9A0-480C-B83E-C171026F327D}" type="pres">
      <dgm:prSet presAssocID="{62D349DE-F043-443A-89AD-2B4EE39058B5}" presName="child" presStyleLbl="bgAccFollowNode1" presStyleIdx="5" presStyleCnt="7"/>
      <dgm:spPr/>
      <dgm:t>
        <a:bodyPr/>
        <a:lstStyle/>
        <a:p>
          <a:endParaRPr lang="nl-NL"/>
        </a:p>
      </dgm:t>
    </dgm:pt>
    <dgm:pt modelId="{DE9E9939-AD4C-4BB4-B0FF-97AB864EABE7}" type="pres">
      <dgm:prSet presAssocID="{62D349DE-F043-443A-89AD-2B4EE39058B5}" presName="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C20CB98-1BA0-4123-9FAA-05FBF6D3FB73}" type="pres">
      <dgm:prSet presAssocID="{F6F7902C-EF72-4EFE-AE1E-67F6A90E9EE2}" presName="comp" presStyleCnt="0"/>
      <dgm:spPr/>
    </dgm:pt>
    <dgm:pt modelId="{7F143A14-E01A-4351-A441-01470ACE4080}" type="pres">
      <dgm:prSet presAssocID="{F6F7902C-EF72-4EFE-AE1E-67F6A90E9EE2}" presName="child" presStyleLbl="bgAccFollowNode1" presStyleIdx="6" presStyleCnt="7"/>
      <dgm:spPr/>
      <dgm:t>
        <a:bodyPr/>
        <a:lstStyle/>
        <a:p>
          <a:endParaRPr lang="nl-NL"/>
        </a:p>
      </dgm:t>
    </dgm:pt>
    <dgm:pt modelId="{EFA41CBD-DCD1-4A78-AC99-ED785CE515BC}" type="pres">
      <dgm:prSet presAssocID="{F6F7902C-EF72-4EFE-AE1E-67F6A90E9EE2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30F3580-08E0-4C3E-8D2C-63C251CEBC97}" type="pres">
      <dgm:prSet presAssocID="{D8FC5610-3898-4562-A903-BD6F3DA6CF69}" presName="negSpace" presStyleCnt="0"/>
      <dgm:spPr/>
    </dgm:pt>
    <dgm:pt modelId="{2518DF80-CA43-4EFA-A570-D6C994F07512}" type="pres">
      <dgm:prSet presAssocID="{D8FC5610-3898-4562-A903-BD6F3DA6CF69}" presName="circle" presStyleLbl="node1" presStyleIdx="1" presStyleCnt="2"/>
      <dgm:spPr/>
      <dgm:t>
        <a:bodyPr/>
        <a:lstStyle/>
        <a:p>
          <a:endParaRPr lang="nl-NL"/>
        </a:p>
      </dgm:t>
    </dgm:pt>
  </dgm:ptLst>
  <dgm:cxnLst>
    <dgm:cxn modelId="{D13C67A7-978A-4661-98E7-632A13F84771}" type="presOf" srcId="{FB2C7A0C-BCCA-4E48-AE2C-78D7D2EC9B5B}" destId="{92B79980-95F4-4A64-9199-FCA5A4C382DA}" srcOrd="1" destOrd="0" presId="urn:microsoft.com/office/officeart/2005/8/layout/hList9"/>
    <dgm:cxn modelId="{9DE6CB09-6F2C-40E0-888A-062A5C3E7618}" type="presOf" srcId="{FB2C7A0C-BCCA-4E48-AE2C-78D7D2EC9B5B}" destId="{DDE8558A-E9A8-4DAB-97B2-F201E2E15A4A}" srcOrd="0" destOrd="0" presId="urn:microsoft.com/office/officeart/2005/8/layout/hList9"/>
    <dgm:cxn modelId="{3F5A0B10-5E21-40A2-8E6D-3C2AC124B109}" type="presOf" srcId="{7D8E1F04-2EC1-492B-95D5-816B90057241}" destId="{6B465FD3-423E-46A4-B126-2F4B3649D9B1}" srcOrd="1" destOrd="0" presId="urn:microsoft.com/office/officeart/2005/8/layout/hList9"/>
    <dgm:cxn modelId="{19A7BF02-4860-4999-8640-45ED22DA323A}" type="presOf" srcId="{76A93280-A4EB-4F31-BCFF-BD984FEDD50F}" destId="{FC1F2FE6-58F5-420D-9DE7-5BAB2796B2E2}" srcOrd="0" destOrd="0" presId="urn:microsoft.com/office/officeart/2005/8/layout/hList9"/>
    <dgm:cxn modelId="{8D4A74BD-0C6E-4A29-8A1B-8253B76608B2}" srcId="{D8FC5610-3898-4562-A903-BD6F3DA6CF69}" destId="{A7DD8379-771D-49D5-B4B6-C11A31BBB56A}" srcOrd="0" destOrd="0" parTransId="{0B19244D-3C32-4E60-9E2E-00B7CE0082EB}" sibTransId="{15F7A114-8617-4D09-8B60-367816E92F8F}"/>
    <dgm:cxn modelId="{48D50064-F6E3-4849-BB22-F8FEC72D1FB5}" srcId="{D9F46F06-3DF2-4911-BCDA-55B38875805A}" destId="{7D8E1F04-2EC1-492B-95D5-816B90057241}" srcOrd="2" destOrd="0" parTransId="{BA811E1A-C0E6-4424-8694-357D9968236A}" sibTransId="{92F21B56-22F8-4FB6-A393-4142B762765A}"/>
    <dgm:cxn modelId="{5776125C-BA47-4DB3-9E56-C678CA0325CB}" type="presOf" srcId="{20BB34D1-39DB-4D4A-8F74-38BB6AD52986}" destId="{A40B6350-F943-41DE-88CA-6BB1201D312F}" srcOrd="0" destOrd="0" presId="urn:microsoft.com/office/officeart/2005/8/layout/hList9"/>
    <dgm:cxn modelId="{D1228834-4940-4BE8-8A4F-193BA215C362}" type="presOf" srcId="{76A93280-A4EB-4F31-BCFF-BD984FEDD50F}" destId="{D67FA1D0-5919-4B16-8C64-A2C6C1973777}" srcOrd="1" destOrd="0" presId="urn:microsoft.com/office/officeart/2005/8/layout/hList9"/>
    <dgm:cxn modelId="{0C843B54-10D9-4858-B4B0-56D991F97266}" srcId="{D8FC5610-3898-4562-A903-BD6F3DA6CF69}" destId="{F6F7902C-EF72-4EFE-AE1E-67F6A90E9EE2}" srcOrd="2" destOrd="0" parTransId="{F6D5EBBA-F385-4E94-9C74-3650E7DA446B}" sibTransId="{080D19F0-A34C-4E76-8634-DE3F6E74F744}"/>
    <dgm:cxn modelId="{3CE9D6CB-191F-408E-91CC-1F7FE56A5047}" type="presOf" srcId="{7D8E1F04-2EC1-492B-95D5-816B90057241}" destId="{DED3BFC3-544F-42E5-9E1A-77C53311601F}" srcOrd="0" destOrd="0" presId="urn:microsoft.com/office/officeart/2005/8/layout/hList9"/>
    <dgm:cxn modelId="{1A41AD70-D438-439B-855B-396DCBA339F6}" type="presOf" srcId="{F6F7902C-EF72-4EFE-AE1E-67F6A90E9EE2}" destId="{7F143A14-E01A-4351-A441-01470ACE4080}" srcOrd="0" destOrd="0" presId="urn:microsoft.com/office/officeart/2005/8/layout/hList9"/>
    <dgm:cxn modelId="{FE330E5A-EA72-4133-BB4C-B1C3A357F977}" srcId="{D9F46F06-3DF2-4911-BCDA-55B38875805A}" destId="{76A93280-A4EB-4F31-BCFF-BD984FEDD50F}" srcOrd="1" destOrd="0" parTransId="{1C92D782-B050-4892-9519-839E2BD7B42C}" sibTransId="{8240E23B-34F6-439D-92CA-C802127A8D7A}"/>
    <dgm:cxn modelId="{FF568D06-DAFD-4D9D-BC57-5DD8FEC1BF08}" type="presOf" srcId="{62D349DE-F043-443A-89AD-2B4EE39058B5}" destId="{DE9E9939-AD4C-4BB4-B0FF-97AB864EABE7}" srcOrd="1" destOrd="0" presId="urn:microsoft.com/office/officeart/2005/8/layout/hList9"/>
    <dgm:cxn modelId="{8928CF2D-601E-4355-A8B4-21DCD32E0758}" type="presOf" srcId="{F6F7902C-EF72-4EFE-AE1E-67F6A90E9EE2}" destId="{EFA41CBD-DCD1-4A78-AC99-ED785CE515BC}" srcOrd="1" destOrd="0" presId="urn:microsoft.com/office/officeart/2005/8/layout/hList9"/>
    <dgm:cxn modelId="{02447791-7D45-4E9E-AD2C-41253E7C1062}" srcId="{D9F46F06-3DF2-4911-BCDA-55B38875805A}" destId="{FB2C7A0C-BCCA-4E48-AE2C-78D7D2EC9B5B}" srcOrd="3" destOrd="0" parTransId="{3A5AA2F7-E9F0-42A1-A61E-AD826B97D9CE}" sibTransId="{C46865AD-4352-40B5-BF9D-646CFBA94653}"/>
    <dgm:cxn modelId="{175558D3-18E1-45E2-851F-B338D73A0E1C}" type="presOf" srcId="{20BB34D1-39DB-4D4A-8F74-38BB6AD52986}" destId="{6C5D3B8C-8A0C-4B1F-9A82-E2BB97071881}" srcOrd="1" destOrd="0" presId="urn:microsoft.com/office/officeart/2005/8/layout/hList9"/>
    <dgm:cxn modelId="{B4712C0E-A30F-43CC-BC2E-1C5644020AC8}" srcId="{D9F46F06-3DF2-4911-BCDA-55B38875805A}" destId="{20BB34D1-39DB-4D4A-8F74-38BB6AD52986}" srcOrd="0" destOrd="0" parTransId="{8369DE2E-05BE-4F58-ACF4-FFA3BF09D772}" sibTransId="{84668B4B-C68E-4C7B-8232-D5A08E3BE881}"/>
    <dgm:cxn modelId="{4676E083-2700-4795-A813-45405EB1FF52}" srcId="{6DD46BDD-CA72-48F2-BE8C-F82CCFFB0DBE}" destId="{D8FC5610-3898-4562-A903-BD6F3DA6CF69}" srcOrd="1" destOrd="0" parTransId="{363A8C60-CC8B-4A97-9DB3-77D22A0D0C49}" sibTransId="{5AE2A356-4C4D-431C-9D04-8B80B25413E5}"/>
    <dgm:cxn modelId="{E3C2D008-D84F-4C45-9646-713C11B648EB}" type="presOf" srcId="{D9F46F06-3DF2-4911-BCDA-55B38875805A}" destId="{0D82DEB6-674D-425E-9C14-81B86C0A54B4}" srcOrd="0" destOrd="0" presId="urn:microsoft.com/office/officeart/2005/8/layout/hList9"/>
    <dgm:cxn modelId="{BD74AE99-23EA-4640-97B3-882E3BEEB611}" srcId="{D8FC5610-3898-4562-A903-BD6F3DA6CF69}" destId="{62D349DE-F043-443A-89AD-2B4EE39058B5}" srcOrd="1" destOrd="0" parTransId="{AAE72C66-11A6-4192-BB97-FD149E767131}" sibTransId="{3F6178AA-1F44-4C8E-B028-BB0EF618674A}"/>
    <dgm:cxn modelId="{46D92507-09F3-48E7-91C2-02DEF077520A}" type="presOf" srcId="{D8FC5610-3898-4562-A903-BD6F3DA6CF69}" destId="{2518DF80-CA43-4EFA-A570-D6C994F07512}" srcOrd="0" destOrd="0" presId="urn:microsoft.com/office/officeart/2005/8/layout/hList9"/>
    <dgm:cxn modelId="{3167943C-B617-47EE-AB4E-F103014F0B0F}" srcId="{6DD46BDD-CA72-48F2-BE8C-F82CCFFB0DBE}" destId="{D9F46F06-3DF2-4911-BCDA-55B38875805A}" srcOrd="0" destOrd="0" parTransId="{29669FA9-BCDB-4E04-BCBD-ADB6BBFECA77}" sibTransId="{A2AB0762-8DE6-4EC9-8643-86B41C470FE8}"/>
    <dgm:cxn modelId="{D1EBCE20-BED5-4D9B-A9E0-57A528BE8012}" type="presOf" srcId="{A7DD8379-771D-49D5-B4B6-C11A31BBB56A}" destId="{7FFBCDDD-B00A-4BA8-8ADF-9DC37CB99996}" srcOrd="0" destOrd="0" presId="urn:microsoft.com/office/officeart/2005/8/layout/hList9"/>
    <dgm:cxn modelId="{01923391-779E-4964-AE54-107B62209B7B}" type="presOf" srcId="{6DD46BDD-CA72-48F2-BE8C-F82CCFFB0DBE}" destId="{E6A0252F-27F3-486D-A278-6B92C212A3A8}" srcOrd="0" destOrd="0" presId="urn:microsoft.com/office/officeart/2005/8/layout/hList9"/>
    <dgm:cxn modelId="{D0A47EC7-2C17-4A21-BF25-5DE2CB3549B9}" type="presOf" srcId="{62D349DE-F043-443A-89AD-2B4EE39058B5}" destId="{DBC023D1-F9A0-480C-B83E-C171026F327D}" srcOrd="0" destOrd="0" presId="urn:microsoft.com/office/officeart/2005/8/layout/hList9"/>
    <dgm:cxn modelId="{DF1923B6-1292-416D-9801-DC9567438B19}" type="presOf" srcId="{A7DD8379-771D-49D5-B4B6-C11A31BBB56A}" destId="{47E0465A-EF86-488A-B4C6-C29755B5BE61}" srcOrd="1" destOrd="0" presId="urn:microsoft.com/office/officeart/2005/8/layout/hList9"/>
    <dgm:cxn modelId="{FE1B0D46-022A-4604-9E75-40EAEADBBA52}" type="presParOf" srcId="{E6A0252F-27F3-486D-A278-6B92C212A3A8}" destId="{5071D52C-AA9E-4418-938D-D9AD58968FE7}" srcOrd="0" destOrd="0" presId="urn:microsoft.com/office/officeart/2005/8/layout/hList9"/>
    <dgm:cxn modelId="{3663F3B5-F24D-43A9-9A2E-699309DDB9AD}" type="presParOf" srcId="{E6A0252F-27F3-486D-A278-6B92C212A3A8}" destId="{FFEF8555-8D54-4A33-94C4-F0131C0452B0}" srcOrd="1" destOrd="0" presId="urn:microsoft.com/office/officeart/2005/8/layout/hList9"/>
    <dgm:cxn modelId="{8122DDC6-99C6-4F78-AA48-E3DE80E4327A}" type="presParOf" srcId="{FFEF8555-8D54-4A33-94C4-F0131C0452B0}" destId="{2632CC26-A159-4F77-B9CB-DD0FCE2A5829}" srcOrd="0" destOrd="0" presId="urn:microsoft.com/office/officeart/2005/8/layout/hList9"/>
    <dgm:cxn modelId="{F583D60F-2896-40D1-B1A6-AC1DBE3F27A8}" type="presParOf" srcId="{FFEF8555-8D54-4A33-94C4-F0131C0452B0}" destId="{F09D65A3-FDB3-4381-9285-A7B1A6BBA703}" srcOrd="1" destOrd="0" presId="urn:microsoft.com/office/officeart/2005/8/layout/hList9"/>
    <dgm:cxn modelId="{E3B82652-BA89-4BF0-BDE8-207CACA094AD}" type="presParOf" srcId="{F09D65A3-FDB3-4381-9285-A7B1A6BBA703}" destId="{A40B6350-F943-41DE-88CA-6BB1201D312F}" srcOrd="0" destOrd="0" presId="urn:microsoft.com/office/officeart/2005/8/layout/hList9"/>
    <dgm:cxn modelId="{F24594D3-0E9E-42A4-B0A9-F39BFE8EA877}" type="presParOf" srcId="{F09D65A3-FDB3-4381-9285-A7B1A6BBA703}" destId="{6C5D3B8C-8A0C-4B1F-9A82-E2BB97071881}" srcOrd="1" destOrd="0" presId="urn:microsoft.com/office/officeart/2005/8/layout/hList9"/>
    <dgm:cxn modelId="{765F3D42-193B-4B3C-9CEA-6B32DF9FE40A}" type="presParOf" srcId="{FFEF8555-8D54-4A33-94C4-F0131C0452B0}" destId="{4202656E-8773-4CA9-B60F-C6D15F79706B}" srcOrd="2" destOrd="0" presId="urn:microsoft.com/office/officeart/2005/8/layout/hList9"/>
    <dgm:cxn modelId="{3BE414CB-5837-4A74-8F19-B9C0B7657425}" type="presParOf" srcId="{4202656E-8773-4CA9-B60F-C6D15F79706B}" destId="{FC1F2FE6-58F5-420D-9DE7-5BAB2796B2E2}" srcOrd="0" destOrd="0" presId="urn:microsoft.com/office/officeart/2005/8/layout/hList9"/>
    <dgm:cxn modelId="{7E80DAA4-675B-4681-BA31-6C88631EBF22}" type="presParOf" srcId="{4202656E-8773-4CA9-B60F-C6D15F79706B}" destId="{D67FA1D0-5919-4B16-8C64-A2C6C1973777}" srcOrd="1" destOrd="0" presId="urn:microsoft.com/office/officeart/2005/8/layout/hList9"/>
    <dgm:cxn modelId="{AB734F2A-71E0-4300-9111-AE41D229ECBE}" type="presParOf" srcId="{FFEF8555-8D54-4A33-94C4-F0131C0452B0}" destId="{9B6DD63A-36B0-4775-9DA4-4773BF8A6466}" srcOrd="3" destOrd="0" presId="urn:microsoft.com/office/officeart/2005/8/layout/hList9"/>
    <dgm:cxn modelId="{8A633084-211F-42CE-A02F-E50E1AA2DA95}" type="presParOf" srcId="{9B6DD63A-36B0-4775-9DA4-4773BF8A6466}" destId="{DED3BFC3-544F-42E5-9E1A-77C53311601F}" srcOrd="0" destOrd="0" presId="urn:microsoft.com/office/officeart/2005/8/layout/hList9"/>
    <dgm:cxn modelId="{4F11738F-3166-4B39-9B93-D0658B8BBDEC}" type="presParOf" srcId="{9B6DD63A-36B0-4775-9DA4-4773BF8A6466}" destId="{6B465FD3-423E-46A4-B126-2F4B3649D9B1}" srcOrd="1" destOrd="0" presId="urn:microsoft.com/office/officeart/2005/8/layout/hList9"/>
    <dgm:cxn modelId="{451ADDEA-620B-4CCB-978C-93376F7A1623}" type="presParOf" srcId="{FFEF8555-8D54-4A33-94C4-F0131C0452B0}" destId="{3C8CC4E3-7AB1-4495-806D-39CCEB98FDB7}" srcOrd="4" destOrd="0" presId="urn:microsoft.com/office/officeart/2005/8/layout/hList9"/>
    <dgm:cxn modelId="{8566C22B-BC0C-4845-87C7-91A618F54A3D}" type="presParOf" srcId="{3C8CC4E3-7AB1-4495-806D-39CCEB98FDB7}" destId="{DDE8558A-E9A8-4DAB-97B2-F201E2E15A4A}" srcOrd="0" destOrd="0" presId="urn:microsoft.com/office/officeart/2005/8/layout/hList9"/>
    <dgm:cxn modelId="{5662B404-AB2A-4299-914C-66BD9FC59B55}" type="presParOf" srcId="{3C8CC4E3-7AB1-4495-806D-39CCEB98FDB7}" destId="{92B79980-95F4-4A64-9199-FCA5A4C382DA}" srcOrd="1" destOrd="0" presId="urn:microsoft.com/office/officeart/2005/8/layout/hList9"/>
    <dgm:cxn modelId="{DC8064F3-37E6-473D-825D-B4FE5DE9E910}" type="presParOf" srcId="{E6A0252F-27F3-486D-A278-6B92C212A3A8}" destId="{F17A6DAB-1E58-429F-9DD7-50E4A0208591}" srcOrd="2" destOrd="0" presId="urn:microsoft.com/office/officeart/2005/8/layout/hList9"/>
    <dgm:cxn modelId="{DC3784CD-14A8-44AD-BF64-99822884F20A}" type="presParOf" srcId="{E6A0252F-27F3-486D-A278-6B92C212A3A8}" destId="{0D82DEB6-674D-425E-9C14-81B86C0A54B4}" srcOrd="3" destOrd="0" presId="urn:microsoft.com/office/officeart/2005/8/layout/hList9"/>
    <dgm:cxn modelId="{950C433E-1E77-4C3C-B677-545EAB858F1C}" type="presParOf" srcId="{E6A0252F-27F3-486D-A278-6B92C212A3A8}" destId="{2D8D3251-0350-4344-BA0C-FE8B1C9F6531}" srcOrd="4" destOrd="0" presId="urn:microsoft.com/office/officeart/2005/8/layout/hList9"/>
    <dgm:cxn modelId="{CC3F8541-6AF8-4123-99C7-0C68B4A2647C}" type="presParOf" srcId="{E6A0252F-27F3-486D-A278-6B92C212A3A8}" destId="{89065BC9-C7DE-4A6E-83CF-F45A6BD1CF92}" srcOrd="5" destOrd="0" presId="urn:microsoft.com/office/officeart/2005/8/layout/hList9"/>
    <dgm:cxn modelId="{7F80633B-2E00-486F-A49F-7F1CED0FB310}" type="presParOf" srcId="{E6A0252F-27F3-486D-A278-6B92C212A3A8}" destId="{9E863EE2-5F29-4FCF-879E-F83626B5334D}" srcOrd="6" destOrd="0" presId="urn:microsoft.com/office/officeart/2005/8/layout/hList9"/>
    <dgm:cxn modelId="{E1133432-7404-45CF-A1FF-DAEE325BEDD9}" type="presParOf" srcId="{9E863EE2-5F29-4FCF-879E-F83626B5334D}" destId="{087939FA-F74E-4918-A009-A7DBEE2A184D}" srcOrd="0" destOrd="0" presId="urn:microsoft.com/office/officeart/2005/8/layout/hList9"/>
    <dgm:cxn modelId="{00895F34-1371-4B89-864B-3FC2C7178722}" type="presParOf" srcId="{9E863EE2-5F29-4FCF-879E-F83626B5334D}" destId="{9786080E-37A0-400B-9482-48F2EF7F4F7D}" srcOrd="1" destOrd="0" presId="urn:microsoft.com/office/officeart/2005/8/layout/hList9"/>
    <dgm:cxn modelId="{773CBF24-77BA-4A98-AB6B-B24BB21A8DB5}" type="presParOf" srcId="{9786080E-37A0-400B-9482-48F2EF7F4F7D}" destId="{7FFBCDDD-B00A-4BA8-8ADF-9DC37CB99996}" srcOrd="0" destOrd="0" presId="urn:microsoft.com/office/officeart/2005/8/layout/hList9"/>
    <dgm:cxn modelId="{58B5BE6F-13BD-4DE4-9CD2-D21288B279AE}" type="presParOf" srcId="{9786080E-37A0-400B-9482-48F2EF7F4F7D}" destId="{47E0465A-EF86-488A-B4C6-C29755B5BE61}" srcOrd="1" destOrd="0" presId="urn:microsoft.com/office/officeart/2005/8/layout/hList9"/>
    <dgm:cxn modelId="{C831605F-4FCB-4BF0-9707-11CD4E64FED2}" type="presParOf" srcId="{9E863EE2-5F29-4FCF-879E-F83626B5334D}" destId="{53B00A88-7EE6-4D2F-BFAC-5E9223C91C10}" srcOrd="2" destOrd="0" presId="urn:microsoft.com/office/officeart/2005/8/layout/hList9"/>
    <dgm:cxn modelId="{EA74D1A1-8432-484D-A3B5-5B402EC559E3}" type="presParOf" srcId="{53B00A88-7EE6-4D2F-BFAC-5E9223C91C10}" destId="{DBC023D1-F9A0-480C-B83E-C171026F327D}" srcOrd="0" destOrd="0" presId="urn:microsoft.com/office/officeart/2005/8/layout/hList9"/>
    <dgm:cxn modelId="{773373B7-D95B-4CB8-AAB3-28BDB0AF4FB5}" type="presParOf" srcId="{53B00A88-7EE6-4D2F-BFAC-5E9223C91C10}" destId="{DE9E9939-AD4C-4BB4-B0FF-97AB864EABE7}" srcOrd="1" destOrd="0" presId="urn:microsoft.com/office/officeart/2005/8/layout/hList9"/>
    <dgm:cxn modelId="{B234BB2F-B378-4B36-9530-F32027FD7AC8}" type="presParOf" srcId="{9E863EE2-5F29-4FCF-879E-F83626B5334D}" destId="{3C20CB98-1BA0-4123-9FAA-05FBF6D3FB73}" srcOrd="3" destOrd="0" presId="urn:microsoft.com/office/officeart/2005/8/layout/hList9"/>
    <dgm:cxn modelId="{C7D2F03D-D941-49CA-9E92-135FD7CF92B7}" type="presParOf" srcId="{3C20CB98-1BA0-4123-9FAA-05FBF6D3FB73}" destId="{7F143A14-E01A-4351-A441-01470ACE4080}" srcOrd="0" destOrd="0" presId="urn:microsoft.com/office/officeart/2005/8/layout/hList9"/>
    <dgm:cxn modelId="{13C32AC4-39EA-468B-A6F0-6A41E43495AF}" type="presParOf" srcId="{3C20CB98-1BA0-4123-9FAA-05FBF6D3FB73}" destId="{EFA41CBD-DCD1-4A78-AC99-ED785CE515BC}" srcOrd="1" destOrd="0" presId="urn:microsoft.com/office/officeart/2005/8/layout/hList9"/>
    <dgm:cxn modelId="{3EA8E88A-DBEE-4D71-AF13-61518DD0552D}" type="presParOf" srcId="{E6A0252F-27F3-486D-A278-6B92C212A3A8}" destId="{230F3580-08E0-4C3E-8D2C-63C251CEBC97}" srcOrd="7" destOrd="0" presId="urn:microsoft.com/office/officeart/2005/8/layout/hList9"/>
    <dgm:cxn modelId="{7FD8BF2C-28C6-4C2A-B042-0EE03D5C4DB6}" type="presParOf" srcId="{E6A0252F-27F3-486D-A278-6B92C212A3A8}" destId="{2518DF80-CA43-4EFA-A570-D6C994F0751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D46BDD-CA72-48F2-BE8C-F82CCFFB0DBE}" type="doc">
      <dgm:prSet loTypeId="urn:microsoft.com/office/officeart/2005/8/layout/hList9" loCatId="list" qsTypeId="urn:microsoft.com/office/officeart/2005/8/quickstyle/simple4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D9F46F06-3DF2-4911-BCDA-55B38875805A}">
      <dgm:prSet phldrT="[Text]"/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2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</a:gradFill>
      </dgm:spPr>
      <dgm:t>
        <a:bodyPr rtlCol="0"/>
        <a:lstStyle/>
        <a:p>
          <a:pPr rtl="0"/>
          <a:r>
            <a:rPr lang="nl-NL" noProof="0" dirty="0"/>
            <a:t>Kwalitatief werk</a:t>
          </a:r>
        </a:p>
      </dgm:t>
    </dgm:pt>
    <dgm:pt modelId="{29669FA9-BCDB-4E04-BCBD-ADB6BBFECA77}" type="parTrans" cxnId="{3167943C-B617-47EE-AB4E-F103014F0B0F}">
      <dgm:prSet/>
      <dgm:spPr/>
      <dgm:t>
        <a:bodyPr rtlCol="0"/>
        <a:lstStyle/>
        <a:p>
          <a:pPr rtl="0"/>
          <a:endParaRPr lang="nl-NL" noProof="0" dirty="0"/>
        </a:p>
      </dgm:t>
    </dgm:pt>
    <dgm:pt modelId="{A2AB0762-8DE6-4EC9-8643-86B41C470FE8}" type="sibTrans" cxnId="{3167943C-B617-47EE-AB4E-F103014F0B0F}">
      <dgm:prSet/>
      <dgm:spPr/>
      <dgm:t>
        <a:bodyPr rtlCol="0"/>
        <a:lstStyle/>
        <a:p>
          <a:pPr rtl="0"/>
          <a:endParaRPr lang="nl-NL" noProof="0" dirty="0"/>
        </a:p>
      </dgm:t>
    </dgm:pt>
    <dgm:pt modelId="{20BB34D1-39DB-4D4A-8F74-38BB6AD52986}">
      <dgm:prSet phldrT="[Text]"/>
      <dgm:spPr/>
      <dgm:t>
        <a:bodyPr rtlCol="0"/>
        <a:lstStyle/>
        <a:p>
          <a:pPr rtl="0"/>
          <a:r>
            <a:rPr lang="nl-NL" noProof="0" dirty="0"/>
            <a:t>Belang dat het je raakt</a:t>
          </a:r>
        </a:p>
      </dgm:t>
    </dgm:pt>
    <dgm:pt modelId="{8369DE2E-05BE-4F58-ACF4-FFA3BF09D772}" type="parTrans" cxnId="{B4712C0E-A30F-43CC-BC2E-1C5644020AC8}">
      <dgm:prSet/>
      <dgm:spPr/>
      <dgm:t>
        <a:bodyPr rtlCol="0"/>
        <a:lstStyle/>
        <a:p>
          <a:pPr rtl="0"/>
          <a:endParaRPr lang="nl-NL" noProof="0" dirty="0"/>
        </a:p>
      </dgm:t>
    </dgm:pt>
    <dgm:pt modelId="{84668B4B-C68E-4C7B-8232-D5A08E3BE881}" type="sibTrans" cxnId="{B4712C0E-A30F-43CC-BC2E-1C5644020AC8}">
      <dgm:prSet/>
      <dgm:spPr/>
      <dgm:t>
        <a:bodyPr rtlCol="0"/>
        <a:lstStyle/>
        <a:p>
          <a:pPr rtl="0"/>
          <a:endParaRPr lang="nl-NL" noProof="0" dirty="0"/>
        </a:p>
      </dgm:t>
    </dgm:pt>
    <dgm:pt modelId="{76A93280-A4EB-4F31-BCFF-BD984FEDD50F}">
      <dgm:prSet phldrT="[Text]"/>
      <dgm:spPr/>
      <dgm:t>
        <a:bodyPr rtlCol="0"/>
        <a:lstStyle/>
        <a:p>
          <a:pPr rtl="0"/>
          <a:r>
            <a:rPr lang="nl-NL" noProof="0" dirty="0"/>
            <a:t>Relatie met feedbackgever en organisatie (identificatie)</a:t>
          </a:r>
        </a:p>
      </dgm:t>
    </dgm:pt>
    <dgm:pt modelId="{1C92D782-B050-4892-9519-839E2BD7B42C}" type="parTrans" cxnId="{FE330E5A-EA72-4133-BB4C-B1C3A357F977}">
      <dgm:prSet/>
      <dgm:spPr/>
      <dgm:t>
        <a:bodyPr rtlCol="0"/>
        <a:lstStyle/>
        <a:p>
          <a:pPr rtl="0"/>
          <a:endParaRPr lang="nl-NL" noProof="0" dirty="0"/>
        </a:p>
      </dgm:t>
    </dgm:pt>
    <dgm:pt modelId="{8240E23B-34F6-439D-92CA-C802127A8D7A}" type="sibTrans" cxnId="{FE330E5A-EA72-4133-BB4C-B1C3A357F977}">
      <dgm:prSet/>
      <dgm:spPr/>
      <dgm:t>
        <a:bodyPr rtlCol="0"/>
        <a:lstStyle/>
        <a:p>
          <a:pPr rtl="0"/>
          <a:endParaRPr lang="nl-NL" noProof="0" dirty="0"/>
        </a:p>
      </dgm:t>
    </dgm:pt>
    <dgm:pt modelId="{D8FC5610-3898-4562-A903-BD6F3DA6CF69}">
      <dgm:prSet phldrT="[Text]"/>
      <dgm:spPr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50000"/>
              </a:schemeClr>
            </a:gs>
            <a:gs pos="100000">
              <a:schemeClr val="accent3">
                <a:lumMod val="50000"/>
              </a:schemeClr>
            </a:gs>
          </a:gsLst>
        </a:gradFill>
      </dgm:spPr>
      <dgm:t>
        <a:bodyPr rtlCol="0"/>
        <a:lstStyle/>
        <a:p>
          <a:pPr rtl="0"/>
          <a:r>
            <a:rPr lang="nl-NL" noProof="0" dirty="0"/>
            <a:t>Kwantitatief werk</a:t>
          </a:r>
        </a:p>
      </dgm:t>
    </dgm:pt>
    <dgm:pt modelId="{363A8C60-CC8B-4A97-9DB3-77D22A0D0C49}" type="parTrans" cxnId="{4676E083-2700-4795-A813-45405EB1FF52}">
      <dgm:prSet/>
      <dgm:spPr/>
      <dgm:t>
        <a:bodyPr rtlCol="0"/>
        <a:lstStyle/>
        <a:p>
          <a:pPr rtl="0"/>
          <a:endParaRPr lang="nl-NL" noProof="0" dirty="0"/>
        </a:p>
      </dgm:t>
    </dgm:pt>
    <dgm:pt modelId="{5AE2A356-4C4D-431C-9D04-8B80B25413E5}" type="sibTrans" cxnId="{4676E083-2700-4795-A813-45405EB1FF52}">
      <dgm:prSet/>
      <dgm:spPr/>
      <dgm:t>
        <a:bodyPr rtlCol="0"/>
        <a:lstStyle/>
        <a:p>
          <a:pPr rtl="0"/>
          <a:endParaRPr lang="nl-NL" noProof="0" dirty="0"/>
        </a:p>
      </dgm:t>
    </dgm:pt>
    <dgm:pt modelId="{A7DD8379-771D-49D5-B4B6-C11A31BBB56A}">
      <dgm:prSet phldrT="[Text]"/>
      <dgm:spPr/>
      <dgm:t>
        <a:bodyPr rtlCol="0"/>
        <a:lstStyle/>
        <a:p>
          <a:pPr rtl="0"/>
          <a:r>
            <a:rPr lang="nl-NL" noProof="0" dirty="0"/>
            <a:t>Wederkerige relatie tussen feedback en identificatie?</a:t>
          </a:r>
        </a:p>
      </dgm:t>
    </dgm:pt>
    <dgm:pt modelId="{0B19244D-3C32-4E60-9E2E-00B7CE0082EB}" type="parTrans" cxnId="{8D4A74BD-0C6E-4A29-8A1B-8253B76608B2}">
      <dgm:prSet/>
      <dgm:spPr/>
      <dgm:t>
        <a:bodyPr rtlCol="0"/>
        <a:lstStyle/>
        <a:p>
          <a:pPr rtl="0"/>
          <a:endParaRPr lang="nl-NL" noProof="0" dirty="0"/>
        </a:p>
      </dgm:t>
    </dgm:pt>
    <dgm:pt modelId="{15F7A114-8617-4D09-8B60-367816E92F8F}" type="sibTrans" cxnId="{8D4A74BD-0C6E-4A29-8A1B-8253B76608B2}">
      <dgm:prSet/>
      <dgm:spPr/>
      <dgm:t>
        <a:bodyPr rtlCol="0"/>
        <a:lstStyle/>
        <a:p>
          <a:pPr rtl="0"/>
          <a:endParaRPr lang="nl-NL" noProof="0" dirty="0"/>
        </a:p>
      </dgm:t>
    </dgm:pt>
    <dgm:pt modelId="{D4BD3509-5BB3-470B-8C4F-5B4E682BBBEA}">
      <dgm:prSet phldrT="[Text]"/>
      <dgm:spPr/>
      <dgm:t>
        <a:bodyPr/>
        <a:lstStyle/>
        <a:p>
          <a:r>
            <a:rPr lang="nl-NL" dirty="0"/>
            <a:t>Identiteit (van zowel gever als ontvanger)</a:t>
          </a:r>
          <a:endParaRPr lang="nl-NL" noProof="0" dirty="0"/>
        </a:p>
      </dgm:t>
    </dgm:pt>
    <dgm:pt modelId="{C6112EA5-CA9A-4009-9239-718843812605}" type="parTrans" cxnId="{1739377E-B5C6-41FB-9ECE-32A0DD4D7E7D}">
      <dgm:prSet/>
      <dgm:spPr/>
      <dgm:t>
        <a:bodyPr/>
        <a:lstStyle/>
        <a:p>
          <a:endParaRPr lang="nl-NL"/>
        </a:p>
      </dgm:t>
    </dgm:pt>
    <dgm:pt modelId="{DC47170C-4C24-4356-88C4-B16A2DCC9A92}" type="sibTrans" cxnId="{1739377E-B5C6-41FB-9ECE-32A0DD4D7E7D}">
      <dgm:prSet/>
      <dgm:spPr/>
      <dgm:t>
        <a:bodyPr/>
        <a:lstStyle/>
        <a:p>
          <a:endParaRPr lang="nl-NL"/>
        </a:p>
      </dgm:t>
    </dgm:pt>
    <dgm:pt modelId="{E6A0252F-27F3-486D-A278-6B92C212A3A8}" type="pres">
      <dgm:prSet presAssocID="{6DD46BDD-CA72-48F2-BE8C-F82CCFFB0DB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5071D52C-AA9E-4418-938D-D9AD58968FE7}" type="pres">
      <dgm:prSet presAssocID="{D9F46F06-3DF2-4911-BCDA-55B38875805A}" presName="posSpace" presStyleCnt="0"/>
      <dgm:spPr/>
    </dgm:pt>
    <dgm:pt modelId="{FFEF8555-8D54-4A33-94C4-F0131C0452B0}" type="pres">
      <dgm:prSet presAssocID="{D9F46F06-3DF2-4911-BCDA-55B38875805A}" presName="vertFlow" presStyleCnt="0"/>
      <dgm:spPr/>
    </dgm:pt>
    <dgm:pt modelId="{2632CC26-A159-4F77-B9CB-DD0FCE2A5829}" type="pres">
      <dgm:prSet presAssocID="{D9F46F06-3DF2-4911-BCDA-55B38875805A}" presName="topSpace" presStyleCnt="0"/>
      <dgm:spPr/>
    </dgm:pt>
    <dgm:pt modelId="{F09D65A3-FDB3-4381-9285-A7B1A6BBA703}" type="pres">
      <dgm:prSet presAssocID="{D9F46F06-3DF2-4911-BCDA-55B38875805A}" presName="firstComp" presStyleCnt="0"/>
      <dgm:spPr/>
    </dgm:pt>
    <dgm:pt modelId="{A40B6350-F943-41DE-88CA-6BB1201D312F}" type="pres">
      <dgm:prSet presAssocID="{D9F46F06-3DF2-4911-BCDA-55B38875805A}" presName="firstChild" presStyleLbl="bgAccFollowNode1" presStyleIdx="0" presStyleCnt="4"/>
      <dgm:spPr/>
      <dgm:t>
        <a:bodyPr/>
        <a:lstStyle/>
        <a:p>
          <a:endParaRPr lang="nl-NL"/>
        </a:p>
      </dgm:t>
    </dgm:pt>
    <dgm:pt modelId="{6C5D3B8C-8A0C-4B1F-9A82-E2BB97071881}" type="pres">
      <dgm:prSet presAssocID="{D9F46F06-3DF2-4911-BCDA-55B38875805A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202656E-8773-4CA9-B60F-C6D15F79706B}" type="pres">
      <dgm:prSet presAssocID="{76A93280-A4EB-4F31-BCFF-BD984FEDD50F}" presName="comp" presStyleCnt="0"/>
      <dgm:spPr/>
    </dgm:pt>
    <dgm:pt modelId="{FC1F2FE6-58F5-420D-9DE7-5BAB2796B2E2}" type="pres">
      <dgm:prSet presAssocID="{76A93280-A4EB-4F31-BCFF-BD984FEDD50F}" presName="child" presStyleLbl="bgAccFollowNode1" presStyleIdx="1" presStyleCnt="4"/>
      <dgm:spPr/>
      <dgm:t>
        <a:bodyPr/>
        <a:lstStyle/>
        <a:p>
          <a:endParaRPr lang="nl-NL"/>
        </a:p>
      </dgm:t>
    </dgm:pt>
    <dgm:pt modelId="{D67FA1D0-5919-4B16-8C64-A2C6C1973777}" type="pres">
      <dgm:prSet presAssocID="{76A93280-A4EB-4F31-BCFF-BD984FEDD50F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96EF817-AF1E-4136-975F-0386E6D49680}" type="pres">
      <dgm:prSet presAssocID="{D4BD3509-5BB3-470B-8C4F-5B4E682BBBEA}" presName="comp" presStyleCnt="0"/>
      <dgm:spPr/>
    </dgm:pt>
    <dgm:pt modelId="{C3E4FBA9-5910-477A-831A-A0D733D5A3A4}" type="pres">
      <dgm:prSet presAssocID="{D4BD3509-5BB3-470B-8C4F-5B4E682BBBEA}" presName="child" presStyleLbl="bgAccFollowNode1" presStyleIdx="2" presStyleCnt="4"/>
      <dgm:spPr/>
      <dgm:t>
        <a:bodyPr/>
        <a:lstStyle/>
        <a:p>
          <a:endParaRPr lang="nl-NL"/>
        </a:p>
      </dgm:t>
    </dgm:pt>
    <dgm:pt modelId="{102D81DF-AF1C-4D4C-9F0D-DC10B1ACC3D6}" type="pres">
      <dgm:prSet presAssocID="{D4BD3509-5BB3-470B-8C4F-5B4E682BBBEA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7A6DAB-1E58-429F-9DD7-50E4A0208591}" type="pres">
      <dgm:prSet presAssocID="{D9F46F06-3DF2-4911-BCDA-55B38875805A}" presName="negSpace" presStyleCnt="0"/>
      <dgm:spPr/>
    </dgm:pt>
    <dgm:pt modelId="{0D82DEB6-674D-425E-9C14-81B86C0A54B4}" type="pres">
      <dgm:prSet presAssocID="{D9F46F06-3DF2-4911-BCDA-55B38875805A}" presName="circle" presStyleLbl="node1" presStyleIdx="0" presStyleCnt="2"/>
      <dgm:spPr/>
      <dgm:t>
        <a:bodyPr/>
        <a:lstStyle/>
        <a:p>
          <a:endParaRPr lang="nl-NL"/>
        </a:p>
      </dgm:t>
    </dgm:pt>
    <dgm:pt modelId="{2D8D3251-0350-4344-BA0C-FE8B1C9F6531}" type="pres">
      <dgm:prSet presAssocID="{A2AB0762-8DE6-4EC9-8643-86B41C470FE8}" presName="transSpace" presStyleCnt="0"/>
      <dgm:spPr/>
    </dgm:pt>
    <dgm:pt modelId="{89065BC9-C7DE-4A6E-83CF-F45A6BD1CF92}" type="pres">
      <dgm:prSet presAssocID="{D8FC5610-3898-4562-A903-BD6F3DA6CF69}" presName="posSpace" presStyleCnt="0"/>
      <dgm:spPr/>
    </dgm:pt>
    <dgm:pt modelId="{9E863EE2-5F29-4FCF-879E-F83626B5334D}" type="pres">
      <dgm:prSet presAssocID="{D8FC5610-3898-4562-A903-BD6F3DA6CF69}" presName="vertFlow" presStyleCnt="0"/>
      <dgm:spPr/>
    </dgm:pt>
    <dgm:pt modelId="{087939FA-F74E-4918-A009-A7DBEE2A184D}" type="pres">
      <dgm:prSet presAssocID="{D8FC5610-3898-4562-A903-BD6F3DA6CF69}" presName="topSpace" presStyleCnt="0"/>
      <dgm:spPr/>
    </dgm:pt>
    <dgm:pt modelId="{9786080E-37A0-400B-9482-48F2EF7F4F7D}" type="pres">
      <dgm:prSet presAssocID="{D8FC5610-3898-4562-A903-BD6F3DA6CF69}" presName="firstComp" presStyleCnt="0"/>
      <dgm:spPr/>
    </dgm:pt>
    <dgm:pt modelId="{7FFBCDDD-B00A-4BA8-8ADF-9DC37CB99996}" type="pres">
      <dgm:prSet presAssocID="{D8FC5610-3898-4562-A903-BD6F3DA6CF69}" presName="firstChild" presStyleLbl="bgAccFollowNode1" presStyleIdx="3" presStyleCnt="4"/>
      <dgm:spPr/>
      <dgm:t>
        <a:bodyPr/>
        <a:lstStyle/>
        <a:p>
          <a:endParaRPr lang="nl-NL"/>
        </a:p>
      </dgm:t>
    </dgm:pt>
    <dgm:pt modelId="{47E0465A-EF86-488A-B4C6-C29755B5BE61}" type="pres">
      <dgm:prSet presAssocID="{D8FC5610-3898-4562-A903-BD6F3DA6CF69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30F3580-08E0-4C3E-8D2C-63C251CEBC97}" type="pres">
      <dgm:prSet presAssocID="{D8FC5610-3898-4562-A903-BD6F3DA6CF69}" presName="negSpace" presStyleCnt="0"/>
      <dgm:spPr/>
    </dgm:pt>
    <dgm:pt modelId="{2518DF80-CA43-4EFA-A570-D6C994F07512}" type="pres">
      <dgm:prSet presAssocID="{D8FC5610-3898-4562-A903-BD6F3DA6CF69}" presName="circle" presStyleLbl="node1" presStyleIdx="1" presStyleCnt="2"/>
      <dgm:spPr/>
      <dgm:t>
        <a:bodyPr/>
        <a:lstStyle/>
        <a:p>
          <a:endParaRPr lang="nl-NL"/>
        </a:p>
      </dgm:t>
    </dgm:pt>
  </dgm:ptLst>
  <dgm:cxnLst>
    <dgm:cxn modelId="{E3C2D008-D84F-4C45-9646-713C11B648EB}" type="presOf" srcId="{D9F46F06-3DF2-4911-BCDA-55B38875805A}" destId="{0D82DEB6-674D-425E-9C14-81B86C0A54B4}" srcOrd="0" destOrd="0" presId="urn:microsoft.com/office/officeart/2005/8/layout/hList9"/>
    <dgm:cxn modelId="{D1EBCE20-BED5-4D9B-A9E0-57A528BE8012}" type="presOf" srcId="{A7DD8379-771D-49D5-B4B6-C11A31BBB56A}" destId="{7FFBCDDD-B00A-4BA8-8ADF-9DC37CB99996}" srcOrd="0" destOrd="0" presId="urn:microsoft.com/office/officeart/2005/8/layout/hList9"/>
    <dgm:cxn modelId="{D1228834-4940-4BE8-8A4F-193BA215C362}" type="presOf" srcId="{76A93280-A4EB-4F31-BCFF-BD984FEDD50F}" destId="{D67FA1D0-5919-4B16-8C64-A2C6C1973777}" srcOrd="1" destOrd="0" presId="urn:microsoft.com/office/officeart/2005/8/layout/hList9"/>
    <dgm:cxn modelId="{5776125C-BA47-4DB3-9E56-C678CA0325CB}" type="presOf" srcId="{20BB34D1-39DB-4D4A-8F74-38BB6AD52986}" destId="{A40B6350-F943-41DE-88CA-6BB1201D312F}" srcOrd="0" destOrd="0" presId="urn:microsoft.com/office/officeart/2005/8/layout/hList9"/>
    <dgm:cxn modelId="{DF1923B6-1292-416D-9801-DC9567438B19}" type="presOf" srcId="{A7DD8379-771D-49D5-B4B6-C11A31BBB56A}" destId="{47E0465A-EF86-488A-B4C6-C29755B5BE61}" srcOrd="1" destOrd="0" presId="urn:microsoft.com/office/officeart/2005/8/layout/hList9"/>
    <dgm:cxn modelId="{3167943C-B617-47EE-AB4E-F103014F0B0F}" srcId="{6DD46BDD-CA72-48F2-BE8C-F82CCFFB0DBE}" destId="{D9F46F06-3DF2-4911-BCDA-55B38875805A}" srcOrd="0" destOrd="0" parTransId="{29669FA9-BCDB-4E04-BCBD-ADB6BBFECA77}" sibTransId="{A2AB0762-8DE6-4EC9-8643-86B41C470FE8}"/>
    <dgm:cxn modelId="{01923391-779E-4964-AE54-107B62209B7B}" type="presOf" srcId="{6DD46BDD-CA72-48F2-BE8C-F82CCFFB0DBE}" destId="{E6A0252F-27F3-486D-A278-6B92C212A3A8}" srcOrd="0" destOrd="0" presId="urn:microsoft.com/office/officeart/2005/8/layout/hList9"/>
    <dgm:cxn modelId="{8D4A74BD-0C6E-4A29-8A1B-8253B76608B2}" srcId="{D8FC5610-3898-4562-A903-BD6F3DA6CF69}" destId="{A7DD8379-771D-49D5-B4B6-C11A31BBB56A}" srcOrd="0" destOrd="0" parTransId="{0B19244D-3C32-4E60-9E2E-00B7CE0082EB}" sibTransId="{15F7A114-8617-4D09-8B60-367816E92F8F}"/>
    <dgm:cxn modelId="{FE330E5A-EA72-4133-BB4C-B1C3A357F977}" srcId="{D9F46F06-3DF2-4911-BCDA-55B38875805A}" destId="{76A93280-A4EB-4F31-BCFF-BD984FEDD50F}" srcOrd="1" destOrd="0" parTransId="{1C92D782-B050-4892-9519-839E2BD7B42C}" sibTransId="{8240E23B-34F6-439D-92CA-C802127A8D7A}"/>
    <dgm:cxn modelId="{175558D3-18E1-45E2-851F-B338D73A0E1C}" type="presOf" srcId="{20BB34D1-39DB-4D4A-8F74-38BB6AD52986}" destId="{6C5D3B8C-8A0C-4B1F-9A82-E2BB97071881}" srcOrd="1" destOrd="0" presId="urn:microsoft.com/office/officeart/2005/8/layout/hList9"/>
    <dgm:cxn modelId="{B4712C0E-A30F-43CC-BC2E-1C5644020AC8}" srcId="{D9F46F06-3DF2-4911-BCDA-55B38875805A}" destId="{20BB34D1-39DB-4D4A-8F74-38BB6AD52986}" srcOrd="0" destOrd="0" parTransId="{8369DE2E-05BE-4F58-ACF4-FFA3BF09D772}" sibTransId="{84668B4B-C68E-4C7B-8232-D5A08E3BE881}"/>
    <dgm:cxn modelId="{46D92507-09F3-48E7-91C2-02DEF077520A}" type="presOf" srcId="{D8FC5610-3898-4562-A903-BD6F3DA6CF69}" destId="{2518DF80-CA43-4EFA-A570-D6C994F07512}" srcOrd="0" destOrd="0" presId="urn:microsoft.com/office/officeart/2005/8/layout/hList9"/>
    <dgm:cxn modelId="{7D59A56A-80DF-4717-BB68-8651003D8653}" type="presOf" srcId="{D4BD3509-5BB3-470B-8C4F-5B4E682BBBEA}" destId="{102D81DF-AF1C-4D4C-9F0D-DC10B1ACC3D6}" srcOrd="1" destOrd="0" presId="urn:microsoft.com/office/officeart/2005/8/layout/hList9"/>
    <dgm:cxn modelId="{1739377E-B5C6-41FB-9ECE-32A0DD4D7E7D}" srcId="{D9F46F06-3DF2-4911-BCDA-55B38875805A}" destId="{D4BD3509-5BB3-470B-8C4F-5B4E682BBBEA}" srcOrd="2" destOrd="0" parTransId="{C6112EA5-CA9A-4009-9239-718843812605}" sibTransId="{DC47170C-4C24-4356-88C4-B16A2DCC9A92}"/>
    <dgm:cxn modelId="{6EF4F83E-A53E-45EF-8834-32D0A5A23D17}" type="presOf" srcId="{D4BD3509-5BB3-470B-8C4F-5B4E682BBBEA}" destId="{C3E4FBA9-5910-477A-831A-A0D733D5A3A4}" srcOrd="0" destOrd="0" presId="urn:microsoft.com/office/officeart/2005/8/layout/hList9"/>
    <dgm:cxn modelId="{4676E083-2700-4795-A813-45405EB1FF52}" srcId="{6DD46BDD-CA72-48F2-BE8C-F82CCFFB0DBE}" destId="{D8FC5610-3898-4562-A903-BD6F3DA6CF69}" srcOrd="1" destOrd="0" parTransId="{363A8C60-CC8B-4A97-9DB3-77D22A0D0C49}" sibTransId="{5AE2A356-4C4D-431C-9D04-8B80B25413E5}"/>
    <dgm:cxn modelId="{19A7BF02-4860-4999-8640-45ED22DA323A}" type="presOf" srcId="{76A93280-A4EB-4F31-BCFF-BD984FEDD50F}" destId="{FC1F2FE6-58F5-420D-9DE7-5BAB2796B2E2}" srcOrd="0" destOrd="0" presId="urn:microsoft.com/office/officeart/2005/8/layout/hList9"/>
    <dgm:cxn modelId="{FE1B0D46-022A-4604-9E75-40EAEADBBA52}" type="presParOf" srcId="{E6A0252F-27F3-486D-A278-6B92C212A3A8}" destId="{5071D52C-AA9E-4418-938D-D9AD58968FE7}" srcOrd="0" destOrd="0" presId="urn:microsoft.com/office/officeart/2005/8/layout/hList9"/>
    <dgm:cxn modelId="{3663F3B5-F24D-43A9-9A2E-699309DDB9AD}" type="presParOf" srcId="{E6A0252F-27F3-486D-A278-6B92C212A3A8}" destId="{FFEF8555-8D54-4A33-94C4-F0131C0452B0}" srcOrd="1" destOrd="0" presId="urn:microsoft.com/office/officeart/2005/8/layout/hList9"/>
    <dgm:cxn modelId="{8122DDC6-99C6-4F78-AA48-E3DE80E4327A}" type="presParOf" srcId="{FFEF8555-8D54-4A33-94C4-F0131C0452B0}" destId="{2632CC26-A159-4F77-B9CB-DD0FCE2A5829}" srcOrd="0" destOrd="0" presId="urn:microsoft.com/office/officeart/2005/8/layout/hList9"/>
    <dgm:cxn modelId="{F583D60F-2896-40D1-B1A6-AC1DBE3F27A8}" type="presParOf" srcId="{FFEF8555-8D54-4A33-94C4-F0131C0452B0}" destId="{F09D65A3-FDB3-4381-9285-A7B1A6BBA703}" srcOrd="1" destOrd="0" presId="urn:microsoft.com/office/officeart/2005/8/layout/hList9"/>
    <dgm:cxn modelId="{E3B82652-BA89-4BF0-BDE8-207CACA094AD}" type="presParOf" srcId="{F09D65A3-FDB3-4381-9285-A7B1A6BBA703}" destId="{A40B6350-F943-41DE-88CA-6BB1201D312F}" srcOrd="0" destOrd="0" presId="urn:microsoft.com/office/officeart/2005/8/layout/hList9"/>
    <dgm:cxn modelId="{F24594D3-0E9E-42A4-B0A9-F39BFE8EA877}" type="presParOf" srcId="{F09D65A3-FDB3-4381-9285-A7B1A6BBA703}" destId="{6C5D3B8C-8A0C-4B1F-9A82-E2BB97071881}" srcOrd="1" destOrd="0" presId="urn:microsoft.com/office/officeart/2005/8/layout/hList9"/>
    <dgm:cxn modelId="{765F3D42-193B-4B3C-9CEA-6B32DF9FE40A}" type="presParOf" srcId="{FFEF8555-8D54-4A33-94C4-F0131C0452B0}" destId="{4202656E-8773-4CA9-B60F-C6D15F79706B}" srcOrd="2" destOrd="0" presId="urn:microsoft.com/office/officeart/2005/8/layout/hList9"/>
    <dgm:cxn modelId="{3BE414CB-5837-4A74-8F19-B9C0B7657425}" type="presParOf" srcId="{4202656E-8773-4CA9-B60F-C6D15F79706B}" destId="{FC1F2FE6-58F5-420D-9DE7-5BAB2796B2E2}" srcOrd="0" destOrd="0" presId="urn:microsoft.com/office/officeart/2005/8/layout/hList9"/>
    <dgm:cxn modelId="{7E80DAA4-675B-4681-BA31-6C88631EBF22}" type="presParOf" srcId="{4202656E-8773-4CA9-B60F-C6D15F79706B}" destId="{D67FA1D0-5919-4B16-8C64-A2C6C1973777}" srcOrd="1" destOrd="0" presId="urn:microsoft.com/office/officeart/2005/8/layout/hList9"/>
    <dgm:cxn modelId="{717E6827-CF62-4212-A219-7F44731C27DD}" type="presParOf" srcId="{FFEF8555-8D54-4A33-94C4-F0131C0452B0}" destId="{696EF817-AF1E-4136-975F-0386E6D49680}" srcOrd="3" destOrd="0" presId="urn:microsoft.com/office/officeart/2005/8/layout/hList9"/>
    <dgm:cxn modelId="{726F93A1-EDDE-4EDF-BB65-177C2FB41214}" type="presParOf" srcId="{696EF817-AF1E-4136-975F-0386E6D49680}" destId="{C3E4FBA9-5910-477A-831A-A0D733D5A3A4}" srcOrd="0" destOrd="0" presId="urn:microsoft.com/office/officeart/2005/8/layout/hList9"/>
    <dgm:cxn modelId="{55A9A276-8E74-4C15-A98C-87CCFC999A89}" type="presParOf" srcId="{696EF817-AF1E-4136-975F-0386E6D49680}" destId="{102D81DF-AF1C-4D4C-9F0D-DC10B1ACC3D6}" srcOrd="1" destOrd="0" presId="urn:microsoft.com/office/officeart/2005/8/layout/hList9"/>
    <dgm:cxn modelId="{DC8064F3-37E6-473D-825D-B4FE5DE9E910}" type="presParOf" srcId="{E6A0252F-27F3-486D-A278-6B92C212A3A8}" destId="{F17A6DAB-1E58-429F-9DD7-50E4A0208591}" srcOrd="2" destOrd="0" presId="urn:microsoft.com/office/officeart/2005/8/layout/hList9"/>
    <dgm:cxn modelId="{DC3784CD-14A8-44AD-BF64-99822884F20A}" type="presParOf" srcId="{E6A0252F-27F3-486D-A278-6B92C212A3A8}" destId="{0D82DEB6-674D-425E-9C14-81B86C0A54B4}" srcOrd="3" destOrd="0" presId="urn:microsoft.com/office/officeart/2005/8/layout/hList9"/>
    <dgm:cxn modelId="{950C433E-1E77-4C3C-B677-545EAB858F1C}" type="presParOf" srcId="{E6A0252F-27F3-486D-A278-6B92C212A3A8}" destId="{2D8D3251-0350-4344-BA0C-FE8B1C9F6531}" srcOrd="4" destOrd="0" presId="urn:microsoft.com/office/officeart/2005/8/layout/hList9"/>
    <dgm:cxn modelId="{CC3F8541-6AF8-4123-99C7-0C68B4A2647C}" type="presParOf" srcId="{E6A0252F-27F3-486D-A278-6B92C212A3A8}" destId="{89065BC9-C7DE-4A6E-83CF-F45A6BD1CF92}" srcOrd="5" destOrd="0" presId="urn:microsoft.com/office/officeart/2005/8/layout/hList9"/>
    <dgm:cxn modelId="{7F80633B-2E00-486F-A49F-7F1CED0FB310}" type="presParOf" srcId="{E6A0252F-27F3-486D-A278-6B92C212A3A8}" destId="{9E863EE2-5F29-4FCF-879E-F83626B5334D}" srcOrd="6" destOrd="0" presId="urn:microsoft.com/office/officeart/2005/8/layout/hList9"/>
    <dgm:cxn modelId="{E1133432-7404-45CF-A1FF-DAEE325BEDD9}" type="presParOf" srcId="{9E863EE2-5F29-4FCF-879E-F83626B5334D}" destId="{087939FA-F74E-4918-A009-A7DBEE2A184D}" srcOrd="0" destOrd="0" presId="urn:microsoft.com/office/officeart/2005/8/layout/hList9"/>
    <dgm:cxn modelId="{00895F34-1371-4B89-864B-3FC2C7178722}" type="presParOf" srcId="{9E863EE2-5F29-4FCF-879E-F83626B5334D}" destId="{9786080E-37A0-400B-9482-48F2EF7F4F7D}" srcOrd="1" destOrd="0" presId="urn:microsoft.com/office/officeart/2005/8/layout/hList9"/>
    <dgm:cxn modelId="{773CBF24-77BA-4A98-AB6B-B24BB21A8DB5}" type="presParOf" srcId="{9786080E-37A0-400B-9482-48F2EF7F4F7D}" destId="{7FFBCDDD-B00A-4BA8-8ADF-9DC37CB99996}" srcOrd="0" destOrd="0" presId="urn:microsoft.com/office/officeart/2005/8/layout/hList9"/>
    <dgm:cxn modelId="{58B5BE6F-13BD-4DE4-9CD2-D21288B279AE}" type="presParOf" srcId="{9786080E-37A0-400B-9482-48F2EF7F4F7D}" destId="{47E0465A-EF86-488A-B4C6-C29755B5BE61}" srcOrd="1" destOrd="0" presId="urn:microsoft.com/office/officeart/2005/8/layout/hList9"/>
    <dgm:cxn modelId="{3EA8E88A-DBEE-4D71-AF13-61518DD0552D}" type="presParOf" srcId="{E6A0252F-27F3-486D-A278-6B92C212A3A8}" destId="{230F3580-08E0-4C3E-8D2C-63C251CEBC97}" srcOrd="7" destOrd="0" presId="urn:microsoft.com/office/officeart/2005/8/layout/hList9"/>
    <dgm:cxn modelId="{7FD8BF2C-28C6-4C2A-B042-0EE03D5C4DB6}" type="presParOf" srcId="{E6A0252F-27F3-486D-A278-6B92C212A3A8}" destId="{2518DF80-CA43-4EFA-A570-D6C994F0751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48031D-3266-452E-A7A3-E0DA98B87C21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258CB12-658A-4246-8DBB-71071844BD89}">
      <dgm:prSet phldrT="[Tekst]" custT="1"/>
      <dgm:spPr/>
      <dgm:t>
        <a:bodyPr/>
        <a:lstStyle/>
        <a:p>
          <a:r>
            <a:rPr lang="nl-NL" sz="1600" dirty="0"/>
            <a:t>Ratio vs. emotie</a:t>
          </a:r>
        </a:p>
      </dgm:t>
    </dgm:pt>
    <dgm:pt modelId="{766E4ABE-1814-4911-AFE7-3D3E6142F634}" type="parTrans" cxnId="{B2CDFC92-58A0-4E19-BB63-41CF47272DCF}">
      <dgm:prSet/>
      <dgm:spPr/>
      <dgm:t>
        <a:bodyPr/>
        <a:lstStyle/>
        <a:p>
          <a:endParaRPr lang="nl-NL"/>
        </a:p>
      </dgm:t>
    </dgm:pt>
    <dgm:pt modelId="{03A12769-EF04-41CA-AA63-49667E846467}" type="sibTrans" cxnId="{B2CDFC92-58A0-4E19-BB63-41CF47272DCF}">
      <dgm:prSet/>
      <dgm:spPr/>
      <dgm:t>
        <a:bodyPr/>
        <a:lstStyle/>
        <a:p>
          <a:endParaRPr lang="nl-NL"/>
        </a:p>
      </dgm:t>
    </dgm:pt>
    <dgm:pt modelId="{951D16F8-99D5-418B-8FCE-DF500839B732}">
      <dgm:prSet phldrT="[Tekst]" custT="1"/>
      <dgm:spPr/>
      <dgm:t>
        <a:bodyPr/>
        <a:lstStyle/>
        <a:p>
          <a:r>
            <a:rPr lang="nl-NL" sz="1600" dirty="0"/>
            <a:t>Ervaring</a:t>
          </a:r>
        </a:p>
      </dgm:t>
    </dgm:pt>
    <dgm:pt modelId="{1A85A4B0-7373-443D-96B4-81528A10DFA1}" type="parTrans" cxnId="{2C8C4F1A-1CC0-42BD-8C19-43ADDA6CEF93}">
      <dgm:prSet/>
      <dgm:spPr/>
      <dgm:t>
        <a:bodyPr/>
        <a:lstStyle/>
        <a:p>
          <a:endParaRPr lang="nl-NL"/>
        </a:p>
      </dgm:t>
    </dgm:pt>
    <dgm:pt modelId="{65674AB6-65CE-4A63-B4FC-3A15ED395499}" type="sibTrans" cxnId="{2C8C4F1A-1CC0-42BD-8C19-43ADDA6CEF93}">
      <dgm:prSet/>
      <dgm:spPr/>
      <dgm:t>
        <a:bodyPr/>
        <a:lstStyle/>
        <a:p>
          <a:endParaRPr lang="nl-NL"/>
        </a:p>
      </dgm:t>
    </dgm:pt>
    <dgm:pt modelId="{F5B5906B-E0ED-4E4D-945E-3DAC14CD0A29}">
      <dgm:prSet phldrT="[Tekst]" custT="1"/>
      <dgm:spPr/>
      <dgm:t>
        <a:bodyPr/>
        <a:lstStyle/>
        <a:p>
          <a:r>
            <a:rPr lang="nl-NL" sz="1600" dirty="0"/>
            <a:t>Pos / Neg</a:t>
          </a:r>
        </a:p>
      </dgm:t>
    </dgm:pt>
    <dgm:pt modelId="{BECF22F0-47E8-402C-8902-B0FE5EFC6EE5}" type="parTrans" cxnId="{55D690E3-13F2-42CA-9995-65346BDB9DEA}">
      <dgm:prSet/>
      <dgm:spPr/>
      <dgm:t>
        <a:bodyPr/>
        <a:lstStyle/>
        <a:p>
          <a:endParaRPr lang="nl-NL"/>
        </a:p>
      </dgm:t>
    </dgm:pt>
    <dgm:pt modelId="{39A7BDB3-2780-48C9-AFB7-17B30CDDB530}" type="sibTrans" cxnId="{55D690E3-13F2-42CA-9995-65346BDB9DEA}">
      <dgm:prSet/>
      <dgm:spPr/>
      <dgm:t>
        <a:bodyPr/>
        <a:lstStyle/>
        <a:p>
          <a:endParaRPr lang="nl-NL"/>
        </a:p>
      </dgm:t>
    </dgm:pt>
    <dgm:pt modelId="{86FB7F31-9281-4917-999A-65691BA472D5}">
      <dgm:prSet phldrT="[Tekst]" custT="1"/>
      <dgm:spPr/>
      <dgm:t>
        <a:bodyPr/>
        <a:lstStyle/>
        <a:p>
          <a:r>
            <a:rPr lang="nl-NL" sz="1600" dirty="0"/>
            <a:t>‘schuld’</a:t>
          </a:r>
        </a:p>
      </dgm:t>
    </dgm:pt>
    <dgm:pt modelId="{5EC5E4F6-BD1E-4170-A75A-03817FD43F2E}" type="parTrans" cxnId="{C60A846A-3334-467B-8C9B-638564FBA67A}">
      <dgm:prSet/>
      <dgm:spPr/>
      <dgm:t>
        <a:bodyPr/>
        <a:lstStyle/>
        <a:p>
          <a:endParaRPr lang="nl-NL"/>
        </a:p>
      </dgm:t>
    </dgm:pt>
    <dgm:pt modelId="{35281558-9041-40E1-A6BD-EAC00C1D2F12}" type="sibTrans" cxnId="{C60A846A-3334-467B-8C9B-638564FBA67A}">
      <dgm:prSet/>
      <dgm:spPr/>
      <dgm:t>
        <a:bodyPr/>
        <a:lstStyle/>
        <a:p>
          <a:endParaRPr lang="nl-NL"/>
        </a:p>
      </dgm:t>
    </dgm:pt>
    <dgm:pt modelId="{E1347336-F835-44AB-9580-1826B43DC1BE}" type="pres">
      <dgm:prSet presAssocID="{4648031D-3266-452E-A7A3-E0DA98B87C2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102B5FBE-BF59-49CC-A61A-FB560B6616C6}" type="pres">
      <dgm:prSet presAssocID="{3258CB12-658A-4246-8DBB-71071844BD89}" presName="composite" presStyleCnt="0"/>
      <dgm:spPr/>
    </dgm:pt>
    <dgm:pt modelId="{1B0B4FD3-7BD6-4C8F-B495-AE0F1CA54F80}" type="pres">
      <dgm:prSet presAssocID="{3258CB12-658A-4246-8DBB-71071844BD8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FB42BAF-9516-4F46-9D52-16345F286495}" type="pres">
      <dgm:prSet presAssocID="{3258CB12-658A-4246-8DBB-71071844BD8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07CF413-C061-4E5C-802E-2AF7D896B4AD}" type="pres">
      <dgm:prSet presAssocID="{3258CB12-658A-4246-8DBB-71071844BD89}" presName="BalanceSpacing" presStyleCnt="0"/>
      <dgm:spPr/>
    </dgm:pt>
    <dgm:pt modelId="{CD9E6BF5-D3DE-4F0F-ABB2-185CD52F8849}" type="pres">
      <dgm:prSet presAssocID="{3258CB12-658A-4246-8DBB-71071844BD89}" presName="BalanceSpacing1" presStyleCnt="0"/>
      <dgm:spPr/>
    </dgm:pt>
    <dgm:pt modelId="{0366E3F1-877A-4671-8F1E-4E4F9229419F}" type="pres">
      <dgm:prSet presAssocID="{03A12769-EF04-41CA-AA63-49667E846467}" presName="Accent1Text" presStyleLbl="node1" presStyleIdx="1" presStyleCnt="8"/>
      <dgm:spPr/>
      <dgm:t>
        <a:bodyPr/>
        <a:lstStyle/>
        <a:p>
          <a:endParaRPr lang="nl-NL"/>
        </a:p>
      </dgm:t>
    </dgm:pt>
    <dgm:pt modelId="{E0561592-113F-4684-BFBC-80EE5013E6CA}" type="pres">
      <dgm:prSet presAssocID="{03A12769-EF04-41CA-AA63-49667E846467}" presName="spaceBetweenRectangles" presStyleCnt="0"/>
      <dgm:spPr/>
    </dgm:pt>
    <dgm:pt modelId="{83DEFD99-D7F3-4542-A4F5-F48B73ACCE15}" type="pres">
      <dgm:prSet presAssocID="{951D16F8-99D5-418B-8FCE-DF500839B732}" presName="composite" presStyleCnt="0"/>
      <dgm:spPr/>
    </dgm:pt>
    <dgm:pt modelId="{1923ED60-2885-4363-80AF-685099CA4EFF}" type="pres">
      <dgm:prSet presAssocID="{951D16F8-99D5-418B-8FCE-DF500839B732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6FDF70-C382-485B-A8D4-6E069C3955B2}" type="pres">
      <dgm:prSet presAssocID="{951D16F8-99D5-418B-8FCE-DF500839B732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3D69A6A-E89E-4421-91DB-DE4DF94630C6}" type="pres">
      <dgm:prSet presAssocID="{951D16F8-99D5-418B-8FCE-DF500839B732}" presName="BalanceSpacing" presStyleCnt="0"/>
      <dgm:spPr/>
    </dgm:pt>
    <dgm:pt modelId="{B6016E96-1890-469B-9DA0-7A35AF203D66}" type="pres">
      <dgm:prSet presAssocID="{951D16F8-99D5-418B-8FCE-DF500839B732}" presName="BalanceSpacing1" presStyleCnt="0"/>
      <dgm:spPr/>
    </dgm:pt>
    <dgm:pt modelId="{0356CE73-E7D0-4DA4-8317-2B059849C31F}" type="pres">
      <dgm:prSet presAssocID="{65674AB6-65CE-4A63-B4FC-3A15ED395499}" presName="Accent1Text" presStyleLbl="node1" presStyleIdx="3" presStyleCnt="8"/>
      <dgm:spPr/>
      <dgm:t>
        <a:bodyPr/>
        <a:lstStyle/>
        <a:p>
          <a:endParaRPr lang="nl-NL"/>
        </a:p>
      </dgm:t>
    </dgm:pt>
    <dgm:pt modelId="{3A395546-62BD-4ADA-BB0F-3216E6B75676}" type="pres">
      <dgm:prSet presAssocID="{65674AB6-65CE-4A63-B4FC-3A15ED395499}" presName="spaceBetweenRectangles" presStyleCnt="0"/>
      <dgm:spPr/>
    </dgm:pt>
    <dgm:pt modelId="{0465F7F9-FA69-459E-9008-1C7FEB1EEE72}" type="pres">
      <dgm:prSet presAssocID="{F5B5906B-E0ED-4E4D-945E-3DAC14CD0A29}" presName="composite" presStyleCnt="0"/>
      <dgm:spPr/>
    </dgm:pt>
    <dgm:pt modelId="{92CA28ED-CE6B-4157-9AB1-1F4443CFC9A3}" type="pres">
      <dgm:prSet presAssocID="{F5B5906B-E0ED-4E4D-945E-3DAC14CD0A29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968E797-4B00-4EFE-BF9E-1EAA92535E35}" type="pres">
      <dgm:prSet presAssocID="{F5B5906B-E0ED-4E4D-945E-3DAC14CD0A29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775533C7-AC14-4239-A413-3FE47B867D19}" type="pres">
      <dgm:prSet presAssocID="{F5B5906B-E0ED-4E4D-945E-3DAC14CD0A29}" presName="BalanceSpacing" presStyleCnt="0"/>
      <dgm:spPr/>
    </dgm:pt>
    <dgm:pt modelId="{17D4BA09-300D-49C9-A81D-3581A4207601}" type="pres">
      <dgm:prSet presAssocID="{F5B5906B-E0ED-4E4D-945E-3DAC14CD0A29}" presName="BalanceSpacing1" presStyleCnt="0"/>
      <dgm:spPr/>
    </dgm:pt>
    <dgm:pt modelId="{E03265CA-B143-448C-8827-CAC8DA1BA9A0}" type="pres">
      <dgm:prSet presAssocID="{39A7BDB3-2780-48C9-AFB7-17B30CDDB530}" presName="Accent1Text" presStyleLbl="node1" presStyleIdx="5" presStyleCnt="8"/>
      <dgm:spPr/>
      <dgm:t>
        <a:bodyPr/>
        <a:lstStyle/>
        <a:p>
          <a:endParaRPr lang="nl-NL"/>
        </a:p>
      </dgm:t>
    </dgm:pt>
    <dgm:pt modelId="{A4A1AE85-A1F7-4BAC-9CA4-7F446B8F318A}" type="pres">
      <dgm:prSet presAssocID="{39A7BDB3-2780-48C9-AFB7-17B30CDDB530}" presName="spaceBetweenRectangles" presStyleCnt="0"/>
      <dgm:spPr/>
    </dgm:pt>
    <dgm:pt modelId="{4AA02A8C-FF41-4B44-99D3-249C54BC9A2A}" type="pres">
      <dgm:prSet presAssocID="{86FB7F31-9281-4917-999A-65691BA472D5}" presName="composite" presStyleCnt="0"/>
      <dgm:spPr/>
    </dgm:pt>
    <dgm:pt modelId="{9E77A2C6-F72D-4B86-ABE8-6B587916A42E}" type="pres">
      <dgm:prSet presAssocID="{86FB7F31-9281-4917-999A-65691BA472D5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D9504C-A4BE-49C5-8AD4-4E02206AD81B}" type="pres">
      <dgm:prSet presAssocID="{86FB7F31-9281-4917-999A-65691BA472D5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37617DBA-E781-4582-AE42-EB04F7E1F10E}" type="pres">
      <dgm:prSet presAssocID="{86FB7F31-9281-4917-999A-65691BA472D5}" presName="BalanceSpacing" presStyleCnt="0"/>
      <dgm:spPr/>
    </dgm:pt>
    <dgm:pt modelId="{1B9B2DD8-BD6E-44EC-AE4A-058B031DBC3D}" type="pres">
      <dgm:prSet presAssocID="{86FB7F31-9281-4917-999A-65691BA472D5}" presName="BalanceSpacing1" presStyleCnt="0"/>
      <dgm:spPr/>
    </dgm:pt>
    <dgm:pt modelId="{4E5665F0-5953-49C1-AA56-53D26EC2C450}" type="pres">
      <dgm:prSet presAssocID="{35281558-9041-40E1-A6BD-EAC00C1D2F12}" presName="Accent1Text" presStyleLbl="node1" presStyleIdx="7" presStyleCnt="8"/>
      <dgm:spPr/>
      <dgm:t>
        <a:bodyPr/>
        <a:lstStyle/>
        <a:p>
          <a:endParaRPr lang="nl-NL"/>
        </a:p>
      </dgm:t>
    </dgm:pt>
  </dgm:ptLst>
  <dgm:cxnLst>
    <dgm:cxn modelId="{944CE832-2916-4E80-939F-E0364648D1E1}" type="presOf" srcId="{F5B5906B-E0ED-4E4D-945E-3DAC14CD0A29}" destId="{92CA28ED-CE6B-4157-9AB1-1F4443CFC9A3}" srcOrd="0" destOrd="0" presId="urn:microsoft.com/office/officeart/2008/layout/AlternatingHexagons"/>
    <dgm:cxn modelId="{23E6B913-57B4-46E3-A349-94FB8156834E}" type="presOf" srcId="{86FB7F31-9281-4917-999A-65691BA472D5}" destId="{9E77A2C6-F72D-4B86-ABE8-6B587916A42E}" srcOrd="0" destOrd="0" presId="urn:microsoft.com/office/officeart/2008/layout/AlternatingHexagons"/>
    <dgm:cxn modelId="{F8B94CB5-F5C9-4353-9E52-2F4D9A93659C}" type="presOf" srcId="{3258CB12-658A-4246-8DBB-71071844BD89}" destId="{1B0B4FD3-7BD6-4C8F-B495-AE0F1CA54F80}" srcOrd="0" destOrd="0" presId="urn:microsoft.com/office/officeart/2008/layout/AlternatingHexagons"/>
    <dgm:cxn modelId="{E1874835-A8BE-4F1E-93B7-22EB12343C4F}" type="presOf" srcId="{03A12769-EF04-41CA-AA63-49667E846467}" destId="{0366E3F1-877A-4671-8F1E-4E4F9229419F}" srcOrd="0" destOrd="0" presId="urn:microsoft.com/office/officeart/2008/layout/AlternatingHexagons"/>
    <dgm:cxn modelId="{501D60C5-8A5A-4E3D-90BA-633EE0FF2468}" type="presOf" srcId="{39A7BDB3-2780-48C9-AFB7-17B30CDDB530}" destId="{E03265CA-B143-448C-8827-CAC8DA1BA9A0}" srcOrd="0" destOrd="0" presId="urn:microsoft.com/office/officeart/2008/layout/AlternatingHexagons"/>
    <dgm:cxn modelId="{3847350A-02E0-4699-AB1E-A10D24F3CE48}" type="presOf" srcId="{65674AB6-65CE-4A63-B4FC-3A15ED395499}" destId="{0356CE73-E7D0-4DA4-8317-2B059849C31F}" srcOrd="0" destOrd="0" presId="urn:microsoft.com/office/officeart/2008/layout/AlternatingHexagons"/>
    <dgm:cxn modelId="{C60A846A-3334-467B-8C9B-638564FBA67A}" srcId="{4648031D-3266-452E-A7A3-E0DA98B87C21}" destId="{86FB7F31-9281-4917-999A-65691BA472D5}" srcOrd="3" destOrd="0" parTransId="{5EC5E4F6-BD1E-4170-A75A-03817FD43F2E}" sibTransId="{35281558-9041-40E1-A6BD-EAC00C1D2F12}"/>
    <dgm:cxn modelId="{045A6E59-3C57-4FF0-9B27-858944CB7092}" type="presOf" srcId="{35281558-9041-40E1-A6BD-EAC00C1D2F12}" destId="{4E5665F0-5953-49C1-AA56-53D26EC2C450}" srcOrd="0" destOrd="0" presId="urn:microsoft.com/office/officeart/2008/layout/AlternatingHexagons"/>
    <dgm:cxn modelId="{55D690E3-13F2-42CA-9995-65346BDB9DEA}" srcId="{4648031D-3266-452E-A7A3-E0DA98B87C21}" destId="{F5B5906B-E0ED-4E4D-945E-3DAC14CD0A29}" srcOrd="2" destOrd="0" parTransId="{BECF22F0-47E8-402C-8902-B0FE5EFC6EE5}" sibTransId="{39A7BDB3-2780-48C9-AFB7-17B30CDDB530}"/>
    <dgm:cxn modelId="{35CF3FD8-70CD-4E32-A11F-61E97786F485}" type="presOf" srcId="{4648031D-3266-452E-A7A3-E0DA98B87C21}" destId="{E1347336-F835-44AB-9580-1826B43DC1BE}" srcOrd="0" destOrd="0" presId="urn:microsoft.com/office/officeart/2008/layout/AlternatingHexagons"/>
    <dgm:cxn modelId="{2C8C4F1A-1CC0-42BD-8C19-43ADDA6CEF93}" srcId="{4648031D-3266-452E-A7A3-E0DA98B87C21}" destId="{951D16F8-99D5-418B-8FCE-DF500839B732}" srcOrd="1" destOrd="0" parTransId="{1A85A4B0-7373-443D-96B4-81528A10DFA1}" sibTransId="{65674AB6-65CE-4A63-B4FC-3A15ED395499}"/>
    <dgm:cxn modelId="{AD6CB116-3FE3-4563-B853-9C6DC33BD578}" type="presOf" srcId="{951D16F8-99D5-418B-8FCE-DF500839B732}" destId="{1923ED60-2885-4363-80AF-685099CA4EFF}" srcOrd="0" destOrd="0" presId="urn:microsoft.com/office/officeart/2008/layout/AlternatingHexagons"/>
    <dgm:cxn modelId="{B2CDFC92-58A0-4E19-BB63-41CF47272DCF}" srcId="{4648031D-3266-452E-A7A3-E0DA98B87C21}" destId="{3258CB12-658A-4246-8DBB-71071844BD89}" srcOrd="0" destOrd="0" parTransId="{766E4ABE-1814-4911-AFE7-3D3E6142F634}" sibTransId="{03A12769-EF04-41CA-AA63-49667E846467}"/>
    <dgm:cxn modelId="{79CA6ADA-DA69-4F7B-A89B-06FB38B082D0}" type="presParOf" srcId="{E1347336-F835-44AB-9580-1826B43DC1BE}" destId="{102B5FBE-BF59-49CC-A61A-FB560B6616C6}" srcOrd="0" destOrd="0" presId="urn:microsoft.com/office/officeart/2008/layout/AlternatingHexagons"/>
    <dgm:cxn modelId="{51C9A251-CC1E-493E-9B68-FBFA7CF46B6A}" type="presParOf" srcId="{102B5FBE-BF59-49CC-A61A-FB560B6616C6}" destId="{1B0B4FD3-7BD6-4C8F-B495-AE0F1CA54F80}" srcOrd="0" destOrd="0" presId="urn:microsoft.com/office/officeart/2008/layout/AlternatingHexagons"/>
    <dgm:cxn modelId="{D456F464-BAF0-477E-82AC-1D1C3C91982D}" type="presParOf" srcId="{102B5FBE-BF59-49CC-A61A-FB560B6616C6}" destId="{0FB42BAF-9516-4F46-9D52-16345F286495}" srcOrd="1" destOrd="0" presId="urn:microsoft.com/office/officeart/2008/layout/AlternatingHexagons"/>
    <dgm:cxn modelId="{8A97F46F-B777-44C2-A68B-5C39DD57CD19}" type="presParOf" srcId="{102B5FBE-BF59-49CC-A61A-FB560B6616C6}" destId="{907CF413-C061-4E5C-802E-2AF7D896B4AD}" srcOrd="2" destOrd="0" presId="urn:microsoft.com/office/officeart/2008/layout/AlternatingHexagons"/>
    <dgm:cxn modelId="{4D720877-1F82-4788-8CEF-6C20B66C4602}" type="presParOf" srcId="{102B5FBE-BF59-49CC-A61A-FB560B6616C6}" destId="{CD9E6BF5-D3DE-4F0F-ABB2-185CD52F8849}" srcOrd="3" destOrd="0" presId="urn:microsoft.com/office/officeart/2008/layout/AlternatingHexagons"/>
    <dgm:cxn modelId="{FBF6464E-A77E-4467-9389-870ABDAEC74A}" type="presParOf" srcId="{102B5FBE-BF59-49CC-A61A-FB560B6616C6}" destId="{0366E3F1-877A-4671-8F1E-4E4F9229419F}" srcOrd="4" destOrd="0" presId="urn:microsoft.com/office/officeart/2008/layout/AlternatingHexagons"/>
    <dgm:cxn modelId="{5F2748D0-0602-48F3-961A-B71DB73DED6F}" type="presParOf" srcId="{E1347336-F835-44AB-9580-1826B43DC1BE}" destId="{E0561592-113F-4684-BFBC-80EE5013E6CA}" srcOrd="1" destOrd="0" presId="urn:microsoft.com/office/officeart/2008/layout/AlternatingHexagons"/>
    <dgm:cxn modelId="{BB1E9D02-09C6-4A14-99A3-D4AB04E6FD90}" type="presParOf" srcId="{E1347336-F835-44AB-9580-1826B43DC1BE}" destId="{83DEFD99-D7F3-4542-A4F5-F48B73ACCE15}" srcOrd="2" destOrd="0" presId="urn:microsoft.com/office/officeart/2008/layout/AlternatingHexagons"/>
    <dgm:cxn modelId="{EFA28BA1-0EBC-45AE-839E-CFB362CF5160}" type="presParOf" srcId="{83DEFD99-D7F3-4542-A4F5-F48B73ACCE15}" destId="{1923ED60-2885-4363-80AF-685099CA4EFF}" srcOrd="0" destOrd="0" presId="urn:microsoft.com/office/officeart/2008/layout/AlternatingHexagons"/>
    <dgm:cxn modelId="{359E44F2-12E7-45F1-B17E-C4727C0B0975}" type="presParOf" srcId="{83DEFD99-D7F3-4542-A4F5-F48B73ACCE15}" destId="{D26FDF70-C382-485B-A8D4-6E069C3955B2}" srcOrd="1" destOrd="0" presId="urn:microsoft.com/office/officeart/2008/layout/AlternatingHexagons"/>
    <dgm:cxn modelId="{AF82DEDF-0A4B-4B31-BE65-0C746FEFEAD3}" type="presParOf" srcId="{83DEFD99-D7F3-4542-A4F5-F48B73ACCE15}" destId="{73D69A6A-E89E-4421-91DB-DE4DF94630C6}" srcOrd="2" destOrd="0" presId="urn:microsoft.com/office/officeart/2008/layout/AlternatingHexagons"/>
    <dgm:cxn modelId="{26BA94CA-5220-43DA-B88B-08F6F9AFE0D3}" type="presParOf" srcId="{83DEFD99-D7F3-4542-A4F5-F48B73ACCE15}" destId="{B6016E96-1890-469B-9DA0-7A35AF203D66}" srcOrd="3" destOrd="0" presId="urn:microsoft.com/office/officeart/2008/layout/AlternatingHexagons"/>
    <dgm:cxn modelId="{B2F0D129-72A3-47EB-8810-0B5D969D5AAA}" type="presParOf" srcId="{83DEFD99-D7F3-4542-A4F5-F48B73ACCE15}" destId="{0356CE73-E7D0-4DA4-8317-2B059849C31F}" srcOrd="4" destOrd="0" presId="urn:microsoft.com/office/officeart/2008/layout/AlternatingHexagons"/>
    <dgm:cxn modelId="{05C9F3A3-C635-4012-9697-AFA1B3D225F3}" type="presParOf" srcId="{E1347336-F835-44AB-9580-1826B43DC1BE}" destId="{3A395546-62BD-4ADA-BB0F-3216E6B75676}" srcOrd="3" destOrd="0" presId="urn:microsoft.com/office/officeart/2008/layout/AlternatingHexagons"/>
    <dgm:cxn modelId="{83A607CF-A1CF-40AB-A80D-3B4A29BB6993}" type="presParOf" srcId="{E1347336-F835-44AB-9580-1826B43DC1BE}" destId="{0465F7F9-FA69-459E-9008-1C7FEB1EEE72}" srcOrd="4" destOrd="0" presId="urn:microsoft.com/office/officeart/2008/layout/AlternatingHexagons"/>
    <dgm:cxn modelId="{66B60DAF-B454-493A-ACE4-722F191F33BE}" type="presParOf" srcId="{0465F7F9-FA69-459E-9008-1C7FEB1EEE72}" destId="{92CA28ED-CE6B-4157-9AB1-1F4443CFC9A3}" srcOrd="0" destOrd="0" presId="urn:microsoft.com/office/officeart/2008/layout/AlternatingHexagons"/>
    <dgm:cxn modelId="{908FCAF6-335A-4132-8A82-9F354FAF269B}" type="presParOf" srcId="{0465F7F9-FA69-459E-9008-1C7FEB1EEE72}" destId="{4968E797-4B00-4EFE-BF9E-1EAA92535E35}" srcOrd="1" destOrd="0" presId="urn:microsoft.com/office/officeart/2008/layout/AlternatingHexagons"/>
    <dgm:cxn modelId="{28AD7AB3-7AF5-4637-A2E9-C416B7678D0E}" type="presParOf" srcId="{0465F7F9-FA69-459E-9008-1C7FEB1EEE72}" destId="{775533C7-AC14-4239-A413-3FE47B867D19}" srcOrd="2" destOrd="0" presId="urn:microsoft.com/office/officeart/2008/layout/AlternatingHexagons"/>
    <dgm:cxn modelId="{96A0DD2E-89F6-4ADB-9C69-D5D2F6686E5B}" type="presParOf" srcId="{0465F7F9-FA69-459E-9008-1C7FEB1EEE72}" destId="{17D4BA09-300D-49C9-A81D-3581A4207601}" srcOrd="3" destOrd="0" presId="urn:microsoft.com/office/officeart/2008/layout/AlternatingHexagons"/>
    <dgm:cxn modelId="{BDD606ED-E084-4E2D-BB0B-8028FF484D08}" type="presParOf" srcId="{0465F7F9-FA69-459E-9008-1C7FEB1EEE72}" destId="{E03265CA-B143-448C-8827-CAC8DA1BA9A0}" srcOrd="4" destOrd="0" presId="urn:microsoft.com/office/officeart/2008/layout/AlternatingHexagons"/>
    <dgm:cxn modelId="{380A86C7-4CE6-49AA-B5D1-614A03F6FEC8}" type="presParOf" srcId="{E1347336-F835-44AB-9580-1826B43DC1BE}" destId="{A4A1AE85-A1F7-4BAC-9CA4-7F446B8F318A}" srcOrd="5" destOrd="0" presId="urn:microsoft.com/office/officeart/2008/layout/AlternatingHexagons"/>
    <dgm:cxn modelId="{17D99E14-F865-4F55-B2B1-ABAA92905157}" type="presParOf" srcId="{E1347336-F835-44AB-9580-1826B43DC1BE}" destId="{4AA02A8C-FF41-4B44-99D3-249C54BC9A2A}" srcOrd="6" destOrd="0" presId="urn:microsoft.com/office/officeart/2008/layout/AlternatingHexagons"/>
    <dgm:cxn modelId="{92ED17E0-36B2-46D1-A9E2-C5DAA8B993DB}" type="presParOf" srcId="{4AA02A8C-FF41-4B44-99D3-249C54BC9A2A}" destId="{9E77A2C6-F72D-4B86-ABE8-6B587916A42E}" srcOrd="0" destOrd="0" presId="urn:microsoft.com/office/officeart/2008/layout/AlternatingHexagons"/>
    <dgm:cxn modelId="{71684A26-1460-4BE3-BFF4-37F1D457065A}" type="presParOf" srcId="{4AA02A8C-FF41-4B44-99D3-249C54BC9A2A}" destId="{9BD9504C-A4BE-49C5-8AD4-4E02206AD81B}" srcOrd="1" destOrd="0" presId="urn:microsoft.com/office/officeart/2008/layout/AlternatingHexagons"/>
    <dgm:cxn modelId="{47789B6B-872F-4B64-8DE5-FA5BC2CEA7C2}" type="presParOf" srcId="{4AA02A8C-FF41-4B44-99D3-249C54BC9A2A}" destId="{37617DBA-E781-4582-AE42-EB04F7E1F10E}" srcOrd="2" destOrd="0" presId="urn:microsoft.com/office/officeart/2008/layout/AlternatingHexagons"/>
    <dgm:cxn modelId="{4FE7A465-6E20-4CC0-810F-F76B1AF1A4B2}" type="presParOf" srcId="{4AA02A8C-FF41-4B44-99D3-249C54BC9A2A}" destId="{1B9B2DD8-BD6E-44EC-AE4A-058B031DBC3D}" srcOrd="3" destOrd="0" presId="urn:microsoft.com/office/officeart/2008/layout/AlternatingHexagons"/>
    <dgm:cxn modelId="{77E0C9BA-1808-4484-A9DA-5FF572AF2C37}" type="presParOf" srcId="{4AA02A8C-FF41-4B44-99D3-249C54BC9A2A}" destId="{4E5665F0-5953-49C1-AA56-53D26EC2C45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B6350-F943-41DE-88CA-6BB1201D312F}">
      <dsp:nvSpPr>
        <dsp:cNvPr id="0" name=""/>
        <dsp:cNvSpPr/>
      </dsp:nvSpPr>
      <dsp:spPr>
        <a:xfrm>
          <a:off x="3672632" y="450403"/>
          <a:ext cx="1687476" cy="11255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/>
            <a:t>Relatie tussen gever en ontvanger</a:t>
          </a:r>
          <a:endParaRPr lang="nl-NL" sz="1500" kern="1200" noProof="0" dirty="0"/>
        </a:p>
      </dsp:txBody>
      <dsp:txXfrm>
        <a:off x="3942628" y="450403"/>
        <a:ext cx="1417480" cy="1125546"/>
      </dsp:txXfrm>
    </dsp:sp>
    <dsp:sp modelId="{FC1F2FE6-58F5-420D-9DE7-5BAB2796B2E2}">
      <dsp:nvSpPr>
        <dsp:cNvPr id="0" name=""/>
        <dsp:cNvSpPr/>
      </dsp:nvSpPr>
      <dsp:spPr>
        <a:xfrm>
          <a:off x="3672632" y="1575950"/>
          <a:ext cx="1687476" cy="112554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/>
            <a:t>Gelijkwaardig gesprek</a:t>
          </a:r>
          <a:endParaRPr lang="nl-NL" sz="1500" kern="1200" noProof="0" dirty="0"/>
        </a:p>
      </dsp:txBody>
      <dsp:txXfrm>
        <a:off x="3942628" y="1575950"/>
        <a:ext cx="1417480" cy="1125546"/>
      </dsp:txXfrm>
    </dsp:sp>
    <dsp:sp modelId="{DED3BFC3-544F-42E5-9E1A-77C53311601F}">
      <dsp:nvSpPr>
        <dsp:cNvPr id="0" name=""/>
        <dsp:cNvSpPr/>
      </dsp:nvSpPr>
      <dsp:spPr>
        <a:xfrm>
          <a:off x="3672632" y="2701496"/>
          <a:ext cx="1687476" cy="112554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/>
            <a:t>Hoe het gegeven wordt</a:t>
          </a:r>
          <a:endParaRPr lang="nl-NL" sz="1500" kern="1200" noProof="0" dirty="0"/>
        </a:p>
      </dsp:txBody>
      <dsp:txXfrm>
        <a:off x="3942628" y="2701496"/>
        <a:ext cx="1417480" cy="1125546"/>
      </dsp:txXfrm>
    </dsp:sp>
    <dsp:sp modelId="{DDE8558A-E9A8-4DAB-97B2-F201E2E15A4A}">
      <dsp:nvSpPr>
        <dsp:cNvPr id="0" name=""/>
        <dsp:cNvSpPr/>
      </dsp:nvSpPr>
      <dsp:spPr>
        <a:xfrm>
          <a:off x="3672632" y="3827043"/>
          <a:ext cx="1687476" cy="112554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dirty="0"/>
            <a:t>Sector </a:t>
          </a:r>
          <a:endParaRPr lang="nl-NL" sz="1500" kern="1200" noProof="0" dirty="0"/>
        </a:p>
      </dsp:txBody>
      <dsp:txXfrm>
        <a:off x="3942628" y="3827043"/>
        <a:ext cx="1417480" cy="1125546"/>
      </dsp:txXfrm>
    </dsp:sp>
    <dsp:sp modelId="{0D82DEB6-674D-425E-9C14-81B86C0A54B4}">
      <dsp:nvSpPr>
        <dsp:cNvPr id="0" name=""/>
        <dsp:cNvSpPr/>
      </dsp:nvSpPr>
      <dsp:spPr>
        <a:xfrm>
          <a:off x="2772645" y="409"/>
          <a:ext cx="1124984" cy="1124984"/>
        </a:xfrm>
        <a:prstGeom prst="ellipse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2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noProof="0" dirty="0"/>
            <a:t>Kwalitatief werk</a:t>
          </a:r>
        </a:p>
      </dsp:txBody>
      <dsp:txXfrm>
        <a:off x="2937395" y="165159"/>
        <a:ext cx="795484" cy="795484"/>
      </dsp:txXfrm>
    </dsp:sp>
    <dsp:sp modelId="{7FFBCDDD-B00A-4BA8-8ADF-9DC37CB99996}">
      <dsp:nvSpPr>
        <dsp:cNvPr id="0" name=""/>
        <dsp:cNvSpPr/>
      </dsp:nvSpPr>
      <dsp:spPr>
        <a:xfrm>
          <a:off x="6485093" y="450403"/>
          <a:ext cx="1687476" cy="112554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noProof="0" dirty="0"/>
            <a:t>Geslacht en leeftijd</a:t>
          </a:r>
        </a:p>
      </dsp:txBody>
      <dsp:txXfrm>
        <a:off x="6755089" y="450403"/>
        <a:ext cx="1417480" cy="1125546"/>
      </dsp:txXfrm>
    </dsp:sp>
    <dsp:sp modelId="{DBC023D1-F9A0-480C-B83E-C171026F327D}">
      <dsp:nvSpPr>
        <dsp:cNvPr id="0" name=""/>
        <dsp:cNvSpPr/>
      </dsp:nvSpPr>
      <dsp:spPr>
        <a:xfrm>
          <a:off x="6485093" y="1575950"/>
          <a:ext cx="1687476" cy="11255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noProof="0" dirty="0"/>
            <a:t>Verschillende verwachtingen</a:t>
          </a:r>
        </a:p>
      </dsp:txBody>
      <dsp:txXfrm>
        <a:off x="6755089" y="1575950"/>
        <a:ext cx="1417480" cy="1125546"/>
      </dsp:txXfrm>
    </dsp:sp>
    <dsp:sp modelId="{7F143A14-E01A-4351-A441-01470ACE4080}">
      <dsp:nvSpPr>
        <dsp:cNvPr id="0" name=""/>
        <dsp:cNvSpPr/>
      </dsp:nvSpPr>
      <dsp:spPr>
        <a:xfrm>
          <a:off x="6485093" y="2701496"/>
          <a:ext cx="1687476" cy="112554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rtlCol="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noProof="0" dirty="0"/>
            <a:t>Gelijkaardig aan positieve feedback</a:t>
          </a:r>
        </a:p>
      </dsp:txBody>
      <dsp:txXfrm>
        <a:off x="6755089" y="2701496"/>
        <a:ext cx="1417480" cy="1125546"/>
      </dsp:txXfrm>
    </dsp:sp>
    <dsp:sp modelId="{2518DF80-CA43-4EFA-A570-D6C994F07512}">
      <dsp:nvSpPr>
        <dsp:cNvPr id="0" name=""/>
        <dsp:cNvSpPr/>
      </dsp:nvSpPr>
      <dsp:spPr>
        <a:xfrm>
          <a:off x="5585105" y="409"/>
          <a:ext cx="1124984" cy="1124984"/>
        </a:xfrm>
        <a:prstGeom prst="ellipse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5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noProof="0" dirty="0"/>
            <a:t>Kwantitatief werk</a:t>
          </a:r>
        </a:p>
      </dsp:txBody>
      <dsp:txXfrm>
        <a:off x="5749855" y="165159"/>
        <a:ext cx="795484" cy="795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B6350-F943-41DE-88CA-6BB1201D312F}">
      <dsp:nvSpPr>
        <dsp:cNvPr id="0" name=""/>
        <dsp:cNvSpPr/>
      </dsp:nvSpPr>
      <dsp:spPr>
        <a:xfrm>
          <a:off x="3146749" y="585649"/>
          <a:ext cx="2180492" cy="145438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rtlCol="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noProof="0" dirty="0"/>
            <a:t>Belang dat het je raakt</a:t>
          </a:r>
        </a:p>
      </dsp:txBody>
      <dsp:txXfrm>
        <a:off x="3495628" y="585649"/>
        <a:ext cx="1831613" cy="1454388"/>
      </dsp:txXfrm>
    </dsp:sp>
    <dsp:sp modelId="{FC1F2FE6-58F5-420D-9DE7-5BAB2796B2E2}">
      <dsp:nvSpPr>
        <dsp:cNvPr id="0" name=""/>
        <dsp:cNvSpPr/>
      </dsp:nvSpPr>
      <dsp:spPr>
        <a:xfrm>
          <a:off x="3146749" y="2040038"/>
          <a:ext cx="2180492" cy="145438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rtlCol="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noProof="0" dirty="0"/>
            <a:t>Relatie met feedbackgever en organisatie (identificatie)</a:t>
          </a:r>
        </a:p>
      </dsp:txBody>
      <dsp:txXfrm>
        <a:off x="3495628" y="2040038"/>
        <a:ext cx="1831613" cy="1454388"/>
      </dsp:txXfrm>
    </dsp:sp>
    <dsp:sp modelId="{C3E4FBA9-5910-477A-831A-A0D733D5A3A4}">
      <dsp:nvSpPr>
        <dsp:cNvPr id="0" name=""/>
        <dsp:cNvSpPr/>
      </dsp:nvSpPr>
      <dsp:spPr>
        <a:xfrm>
          <a:off x="3146749" y="3494426"/>
          <a:ext cx="2180492" cy="145438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/>
            <a:t>Identiteit (van zowel gever als ontvanger)</a:t>
          </a:r>
          <a:endParaRPr lang="nl-NL" sz="1900" kern="1200" noProof="0" dirty="0"/>
        </a:p>
      </dsp:txBody>
      <dsp:txXfrm>
        <a:off x="3495628" y="3494426"/>
        <a:ext cx="1831613" cy="1454388"/>
      </dsp:txXfrm>
    </dsp:sp>
    <dsp:sp modelId="{0D82DEB6-674D-425E-9C14-81B86C0A54B4}">
      <dsp:nvSpPr>
        <dsp:cNvPr id="0" name=""/>
        <dsp:cNvSpPr/>
      </dsp:nvSpPr>
      <dsp:spPr>
        <a:xfrm>
          <a:off x="1983820" y="4185"/>
          <a:ext cx="1453661" cy="1453661"/>
        </a:xfrm>
        <a:prstGeom prst="ellipse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2">
                <a:lumMod val="50000"/>
              </a:schemeClr>
            </a:gs>
            <a:gs pos="100000">
              <a:schemeClr val="accent6">
                <a:lumMod val="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noProof="0" dirty="0"/>
            <a:t>Kwalitatief werk</a:t>
          </a:r>
        </a:p>
      </dsp:txBody>
      <dsp:txXfrm>
        <a:off x="2196704" y="217069"/>
        <a:ext cx="1027893" cy="1027893"/>
      </dsp:txXfrm>
    </dsp:sp>
    <dsp:sp modelId="{7FFBCDDD-B00A-4BA8-8ADF-9DC37CB99996}">
      <dsp:nvSpPr>
        <dsp:cNvPr id="0" name=""/>
        <dsp:cNvSpPr/>
      </dsp:nvSpPr>
      <dsp:spPr>
        <a:xfrm>
          <a:off x="6780902" y="585649"/>
          <a:ext cx="2180492" cy="145438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rtlCol="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noProof="0" dirty="0"/>
            <a:t>Wederkerige relatie tussen feedback en identificatie?</a:t>
          </a:r>
        </a:p>
      </dsp:txBody>
      <dsp:txXfrm>
        <a:off x="7129781" y="585649"/>
        <a:ext cx="1831613" cy="1454388"/>
      </dsp:txXfrm>
    </dsp:sp>
    <dsp:sp modelId="{2518DF80-CA43-4EFA-A570-D6C994F07512}">
      <dsp:nvSpPr>
        <dsp:cNvPr id="0" name=""/>
        <dsp:cNvSpPr/>
      </dsp:nvSpPr>
      <dsp:spPr>
        <a:xfrm>
          <a:off x="5617973" y="4185"/>
          <a:ext cx="1453661" cy="1453661"/>
        </a:xfrm>
        <a:prstGeom prst="ellipse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50000">
              <a:schemeClr val="accent3">
                <a:lumMod val="5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500" kern="1200" noProof="0" dirty="0"/>
            <a:t>Kwantitatief werk</a:t>
          </a:r>
        </a:p>
      </dsp:txBody>
      <dsp:txXfrm>
        <a:off x="5830857" y="217069"/>
        <a:ext cx="1027893" cy="1027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B4FD3-7BD6-4C8F-B495-AE0F1CA54F80}">
      <dsp:nvSpPr>
        <dsp:cNvPr id="0" name=""/>
        <dsp:cNvSpPr/>
      </dsp:nvSpPr>
      <dsp:spPr>
        <a:xfrm rot="5400000">
          <a:off x="3984511" y="102459"/>
          <a:ext cx="1525680" cy="13273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Ratio vs. emotie</a:t>
          </a:r>
        </a:p>
      </dsp:txBody>
      <dsp:txXfrm rot="-5400000">
        <a:off x="4290524" y="241042"/>
        <a:ext cx="913654" cy="1050176"/>
      </dsp:txXfrm>
    </dsp:sp>
    <dsp:sp modelId="{0FB42BAF-9516-4F46-9D52-16345F286495}">
      <dsp:nvSpPr>
        <dsp:cNvPr id="0" name=""/>
        <dsp:cNvSpPr/>
      </dsp:nvSpPr>
      <dsp:spPr>
        <a:xfrm>
          <a:off x="5451300" y="308426"/>
          <a:ext cx="1702659" cy="91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6E3F1-877A-4671-8F1E-4E4F9229419F}">
      <dsp:nvSpPr>
        <dsp:cNvPr id="0" name=""/>
        <dsp:cNvSpPr/>
      </dsp:nvSpPr>
      <dsp:spPr>
        <a:xfrm rot="5400000">
          <a:off x="2550981" y="102459"/>
          <a:ext cx="1525680" cy="13273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600" kern="1200"/>
        </a:p>
      </dsp:txBody>
      <dsp:txXfrm rot="-5400000">
        <a:off x="2856994" y="241042"/>
        <a:ext cx="913654" cy="1050176"/>
      </dsp:txXfrm>
    </dsp:sp>
    <dsp:sp modelId="{1923ED60-2885-4363-80AF-685099CA4EFF}">
      <dsp:nvSpPr>
        <dsp:cNvPr id="0" name=""/>
        <dsp:cNvSpPr/>
      </dsp:nvSpPr>
      <dsp:spPr>
        <a:xfrm rot="5400000">
          <a:off x="3265000" y="1397457"/>
          <a:ext cx="1525680" cy="13273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Ervaring</a:t>
          </a:r>
        </a:p>
      </dsp:txBody>
      <dsp:txXfrm rot="-5400000">
        <a:off x="3571013" y="1536040"/>
        <a:ext cx="913654" cy="1050176"/>
      </dsp:txXfrm>
    </dsp:sp>
    <dsp:sp modelId="{D26FDF70-C382-485B-A8D4-6E069C3955B2}">
      <dsp:nvSpPr>
        <dsp:cNvPr id="0" name=""/>
        <dsp:cNvSpPr/>
      </dsp:nvSpPr>
      <dsp:spPr>
        <a:xfrm>
          <a:off x="1661509" y="1603424"/>
          <a:ext cx="1647735" cy="91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6CE73-E7D0-4DA4-8317-2B059849C31F}">
      <dsp:nvSpPr>
        <dsp:cNvPr id="0" name=""/>
        <dsp:cNvSpPr/>
      </dsp:nvSpPr>
      <dsp:spPr>
        <a:xfrm rot="5400000">
          <a:off x="4698529" y="1397457"/>
          <a:ext cx="1525680" cy="13273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600" kern="1200"/>
        </a:p>
      </dsp:txBody>
      <dsp:txXfrm rot="-5400000">
        <a:off x="5004542" y="1536040"/>
        <a:ext cx="913654" cy="1050176"/>
      </dsp:txXfrm>
    </dsp:sp>
    <dsp:sp modelId="{92CA28ED-CE6B-4157-9AB1-1F4443CFC9A3}">
      <dsp:nvSpPr>
        <dsp:cNvPr id="0" name=""/>
        <dsp:cNvSpPr/>
      </dsp:nvSpPr>
      <dsp:spPr>
        <a:xfrm rot="5400000">
          <a:off x="3984511" y="2692455"/>
          <a:ext cx="1525680" cy="13273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Pos / Neg</a:t>
          </a:r>
        </a:p>
      </dsp:txBody>
      <dsp:txXfrm rot="-5400000">
        <a:off x="4290524" y="2831038"/>
        <a:ext cx="913654" cy="1050176"/>
      </dsp:txXfrm>
    </dsp:sp>
    <dsp:sp modelId="{4968E797-4B00-4EFE-BF9E-1EAA92535E35}">
      <dsp:nvSpPr>
        <dsp:cNvPr id="0" name=""/>
        <dsp:cNvSpPr/>
      </dsp:nvSpPr>
      <dsp:spPr>
        <a:xfrm>
          <a:off x="5451300" y="2898422"/>
          <a:ext cx="1702659" cy="91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265CA-B143-448C-8827-CAC8DA1BA9A0}">
      <dsp:nvSpPr>
        <dsp:cNvPr id="0" name=""/>
        <dsp:cNvSpPr/>
      </dsp:nvSpPr>
      <dsp:spPr>
        <a:xfrm rot="5400000">
          <a:off x="2550981" y="2692455"/>
          <a:ext cx="1525680" cy="13273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600" kern="1200"/>
        </a:p>
      </dsp:txBody>
      <dsp:txXfrm rot="-5400000">
        <a:off x="2856994" y="2831038"/>
        <a:ext cx="913654" cy="1050176"/>
      </dsp:txXfrm>
    </dsp:sp>
    <dsp:sp modelId="{9E77A2C6-F72D-4B86-ABE8-6B587916A42E}">
      <dsp:nvSpPr>
        <dsp:cNvPr id="0" name=""/>
        <dsp:cNvSpPr/>
      </dsp:nvSpPr>
      <dsp:spPr>
        <a:xfrm rot="5400000">
          <a:off x="3265000" y="3987453"/>
          <a:ext cx="1525680" cy="13273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/>
            <a:t>‘schuld’</a:t>
          </a:r>
        </a:p>
      </dsp:txBody>
      <dsp:txXfrm rot="-5400000">
        <a:off x="3571013" y="4126036"/>
        <a:ext cx="913654" cy="1050176"/>
      </dsp:txXfrm>
    </dsp:sp>
    <dsp:sp modelId="{9BD9504C-A4BE-49C5-8AD4-4E02206AD81B}">
      <dsp:nvSpPr>
        <dsp:cNvPr id="0" name=""/>
        <dsp:cNvSpPr/>
      </dsp:nvSpPr>
      <dsp:spPr>
        <a:xfrm>
          <a:off x="1661509" y="4193420"/>
          <a:ext cx="1647735" cy="915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5665F0-5953-49C1-AA56-53D26EC2C450}">
      <dsp:nvSpPr>
        <dsp:cNvPr id="0" name=""/>
        <dsp:cNvSpPr/>
      </dsp:nvSpPr>
      <dsp:spPr>
        <a:xfrm rot="5400000">
          <a:off x="4698529" y="3987453"/>
          <a:ext cx="1525680" cy="132734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3600" kern="1200"/>
        </a:p>
      </dsp:txBody>
      <dsp:txXfrm rot="-5400000">
        <a:off x="5004542" y="4126036"/>
        <a:ext cx="913654" cy="1050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B30F61D-0286-4559-81F9-35F09C0BC9ED}" type="datetime1">
              <a:rPr lang="nl-NL" smtClean="0"/>
              <a:pPr algn="r" rtl="0"/>
              <a:t>10-11-2021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nl-NL" smtClean="0"/>
              <a:pPr algn="r"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C3C7FA88-12B4-4801-8068-DD3BE735E3A6}" type="datetime1">
              <a:rPr lang="nl-NL" smtClean="0"/>
              <a:pPr algn="r"/>
              <a:t>10-11-2021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9957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3769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00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0459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144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8310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3737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nl-NL" smtClean="0"/>
              <a:pPr algn="r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92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1341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144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134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55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865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20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134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77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3267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2E61351F-DBB1-4664-ADA9-83BC7CB8848D}" type="slidenum">
              <a:rPr lang="nl-NL" smtClean="0"/>
              <a:pPr algn="r" rtl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169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D1FD99A-F039-435C-8F7F-8B1869105A5D}" type="datetime1">
              <a:rPr lang="nl-NL" smtClean="0"/>
              <a:pPr/>
              <a:t>10-11-2021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A7C8ECB7-682B-4D17-9CD8-EBCDAD14CF82}" type="datetime1">
              <a:rPr lang="nl-NL" smtClean="0"/>
              <a:pPr/>
              <a:t>10-11-2021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9E6D7D1-3FF3-4C86-AC69-B7E3C197B565}" type="datetime1">
              <a:rPr lang="nl-NL" smtClean="0"/>
              <a:pPr/>
              <a:t>10-11-2021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DE6A436-FDF9-481A-A900-88ACF5091D09}" type="datetime1">
              <a:rPr lang="nl-NL" smtClean="0"/>
              <a:pPr/>
              <a:t>10-11-2021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4D81A40-7122-4E0C-A7D9-3052F38FE787}" type="datetime1">
              <a:rPr lang="nl-NL" smtClean="0"/>
              <a:pPr/>
              <a:t>10-11-2021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F0D587D-0C1C-4FF1-8DAF-167CA8C229B6}" type="datetime1">
              <a:rPr lang="nl-NL" smtClean="0"/>
              <a:pPr/>
              <a:t>10-11-2021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293C3E98-98B9-4942-A8E2-1B7B26A8A0E8}" type="datetime1">
              <a:rPr lang="nl-NL" smtClean="0"/>
              <a:pPr/>
              <a:t>10-11-2021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16ABC10-8924-45B4-8437-2802377E9F1C}" type="datetime1">
              <a:rPr lang="nl-NL" smtClean="0"/>
              <a:pPr/>
              <a:t>10-11-2021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4A50784-4B56-4761-9DDF-F1641546A727}" type="datetime1">
              <a:rPr lang="nl-NL" smtClean="0"/>
              <a:pPr/>
              <a:t>10-11-2021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39F2F22-1061-4398-84EF-E8EA65881A79}" type="datetime1">
              <a:rPr lang="nl-NL" smtClean="0"/>
              <a:pPr/>
              <a:t>10-11-2021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2383D3DE-0713-46BD-AFE1-C1D9F8C7BD9F}" type="datetime1">
              <a:rPr lang="nl-NL" smtClean="0"/>
              <a:pPr/>
              <a:t>10-11-2021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algn="r"/>
            <a:fld id="{81FEFA0A-2F20-4B60-98C6-5FFDA469AA1C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heine@kuleuven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mma.heine@kuleuven.b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3813" y="764704"/>
            <a:ext cx="8458200" cy="3200400"/>
          </a:xfrm>
        </p:spPr>
        <p:txBody>
          <a:bodyPr rtlCol="0"/>
          <a:lstStyle/>
          <a:p>
            <a:pPr rtl="0"/>
            <a:r>
              <a:rPr lang="nl-NL" b="1" dirty="0"/>
              <a:t>Feedback op de werkvloer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Emma C. E. Heine</a:t>
            </a:r>
          </a:p>
          <a:p>
            <a:pPr rtl="0"/>
            <a:endParaRPr lang="nl-NL" dirty="0"/>
          </a:p>
          <a:p>
            <a:pPr rtl="0"/>
            <a:r>
              <a:rPr lang="nl-NL" dirty="0">
                <a:hlinkClick r:id="rId3"/>
              </a:rPr>
              <a:t>emma.heine@kuleuven.be</a:t>
            </a:r>
            <a:endParaRPr lang="nl-NL" dirty="0"/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65311" y="1988840"/>
            <a:ext cx="8458201" cy="2666999"/>
          </a:xfrm>
        </p:spPr>
        <p:txBody>
          <a:bodyPr rtlCol="0"/>
          <a:lstStyle/>
          <a:p>
            <a:pPr algn="ctr" rtl="0"/>
            <a:r>
              <a:rPr lang="nl-NL" b="1" dirty="0"/>
              <a:t>Identiteit &amp; identificatie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D0319E0-907F-4BDB-B6EC-A748C5BEF3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43" y="1124744"/>
            <a:ext cx="2088232" cy="208823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1809F8A-8E23-428F-80AE-B0AEA2D99803}"/>
              </a:ext>
            </a:extLst>
          </p:cNvPr>
          <p:cNvSpPr txBox="1"/>
          <p:nvPr/>
        </p:nvSpPr>
        <p:spPr>
          <a:xfrm>
            <a:off x="3848347" y="5013176"/>
            <a:ext cx="40988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i="1" dirty="0"/>
              <a:t>“Vat het niet persoonlijk op</a:t>
            </a:r>
            <a:r>
              <a:rPr lang="nl-NL" sz="2400" dirty="0"/>
              <a:t>”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35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AFA4AC41-BAE0-4F33-BCB4-2A00277B4396}"/>
              </a:ext>
            </a:extLst>
          </p:cNvPr>
          <p:cNvSpPr txBox="1"/>
          <p:nvPr/>
        </p:nvSpPr>
        <p:spPr>
          <a:xfrm>
            <a:off x="1354852" y="1484615"/>
            <a:ext cx="5336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Kwalitatief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43 interviews (1 uur)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Managers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NL en 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082F2F6-F984-4AA5-820C-662BA8243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36" y="353118"/>
            <a:ext cx="1569660" cy="156966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DB1EB58-B50F-4E5D-84E2-F54C774D3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3" y="3429000"/>
            <a:ext cx="925928" cy="92592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906B68A-16A6-4F91-A7C9-C81372158F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3546878"/>
            <a:ext cx="925928" cy="92592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1654C6D-17CA-426E-B426-4595C8DFB5AF}"/>
              </a:ext>
            </a:extLst>
          </p:cNvPr>
          <p:cNvSpPr txBox="1"/>
          <p:nvPr/>
        </p:nvSpPr>
        <p:spPr>
          <a:xfrm>
            <a:off x="811852" y="4623073"/>
            <a:ext cx="5336771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nl-NL" i="1" dirty="0"/>
              <a:t>Herkennen mensen </a:t>
            </a:r>
            <a:r>
              <a:rPr lang="nl-NL" i="1" dirty="0" err="1"/>
              <a:t>tough</a:t>
            </a:r>
            <a:r>
              <a:rPr lang="nl-NL" i="1" dirty="0"/>
              <a:t> love als een manier van feedback geven binnen de bedrijfscontext?</a:t>
            </a:r>
            <a:br>
              <a:rPr lang="nl-NL" i="1" dirty="0"/>
            </a:br>
            <a:endParaRPr lang="nl-NL" i="1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nl-NL" i="1" dirty="0"/>
              <a:t>Hoe ervaren mensen het geven en ontvangen van </a:t>
            </a:r>
            <a:r>
              <a:rPr lang="nl-NL" i="1" dirty="0" err="1"/>
              <a:t>tough</a:t>
            </a:r>
            <a:r>
              <a:rPr lang="nl-NL" i="1" dirty="0"/>
              <a:t> love vergeleken met andere vormen van feedback?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E1AD781-283E-4A9D-984E-256450DF0DC8}"/>
              </a:ext>
            </a:extLst>
          </p:cNvPr>
          <p:cNvSpPr txBox="1"/>
          <p:nvPr/>
        </p:nvSpPr>
        <p:spPr>
          <a:xfrm>
            <a:off x="6310436" y="4623072"/>
            <a:ext cx="5336771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nl-NL" i="1" dirty="0"/>
              <a:t>Wat is de rol van identiteit en identificatie (met de baan, leidinggevende en organisatie) bij het ontvangen, interpreteren en reageren op negatieve feedback?</a:t>
            </a:r>
            <a:br>
              <a:rPr lang="nl-NL" i="1" dirty="0"/>
            </a:br>
            <a:endParaRPr lang="nl-NL" i="1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nl-NL" i="1" dirty="0"/>
              <a:t>Wat is de rol van het ontvangen van negatieve feedback bij iemands identificatie?</a:t>
            </a:r>
          </a:p>
        </p:txBody>
      </p:sp>
      <p:sp>
        <p:nvSpPr>
          <p:cNvPr id="14" name="Titel 12">
            <a:extLst>
              <a:ext uri="{FF2B5EF4-FFF2-40B4-BE49-F238E27FC236}">
                <a16:creationId xmlns:a16="http://schemas.microsoft.com/office/drawing/2014/main" id="{5800CB29-C6D3-4A77-BAB3-018C3AE98A30}"/>
              </a:ext>
            </a:extLst>
          </p:cNvPr>
          <p:cNvSpPr txBox="1">
            <a:spLocks/>
          </p:cNvSpPr>
          <p:nvPr/>
        </p:nvSpPr>
        <p:spPr>
          <a:xfrm>
            <a:off x="1293813" y="381000"/>
            <a:ext cx="9601200" cy="671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/>
              <a:t>Ons onderzoek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57630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AFA4AC41-BAE0-4F33-BCB4-2A00277B4396}"/>
              </a:ext>
            </a:extLst>
          </p:cNvPr>
          <p:cNvSpPr txBox="1"/>
          <p:nvPr/>
        </p:nvSpPr>
        <p:spPr>
          <a:xfrm>
            <a:off x="1354852" y="1484615"/>
            <a:ext cx="6251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Kwantitatief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Vragenlijstonderzoek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380-780 participanten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3 tijdsmomenten (3 maanden ertussen)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906B68A-16A6-4F91-A7C9-C81372158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3546878"/>
            <a:ext cx="925928" cy="92592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1654C6D-17CA-426E-B426-4595C8DFB5AF}"/>
              </a:ext>
            </a:extLst>
          </p:cNvPr>
          <p:cNvSpPr txBox="1"/>
          <p:nvPr/>
        </p:nvSpPr>
        <p:spPr>
          <a:xfrm>
            <a:off x="811852" y="4623073"/>
            <a:ext cx="533677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i="1" dirty="0" err="1"/>
              <a:t>Wanneer</a:t>
            </a:r>
            <a:r>
              <a:rPr lang="en-US" i="1" dirty="0"/>
              <a:t> </a:t>
            </a:r>
            <a:r>
              <a:rPr lang="en-US" i="1" dirty="0" err="1"/>
              <a:t>bepalen</a:t>
            </a:r>
            <a:r>
              <a:rPr lang="en-US" i="1" dirty="0"/>
              <a:t> </a:t>
            </a:r>
            <a:r>
              <a:rPr lang="en-US" i="1" dirty="0" err="1"/>
              <a:t>verwachtingen</a:t>
            </a:r>
            <a:r>
              <a:rPr lang="en-US" i="1" dirty="0"/>
              <a:t> </a:t>
            </a:r>
            <a:r>
              <a:rPr lang="en-US" i="1" dirty="0" err="1"/>
              <a:t>rond</a:t>
            </a:r>
            <a:r>
              <a:rPr lang="en-US" i="1" dirty="0"/>
              <a:t> feedback </a:t>
            </a:r>
            <a:r>
              <a:rPr lang="en-US" i="1" dirty="0" err="1"/>
              <a:t>reacties</a:t>
            </a:r>
            <a:r>
              <a:rPr lang="en-US" i="1" dirty="0"/>
              <a:t> op feedback? </a:t>
            </a:r>
            <a:br>
              <a:rPr lang="en-US" i="1" dirty="0"/>
            </a:br>
            <a:endParaRPr lang="en-US" i="1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nl-NL" i="1" dirty="0"/>
              <a:t>Spelen individuele verschillen een rol?</a:t>
            </a:r>
          </a:p>
          <a:p>
            <a:pPr>
              <a:lnSpc>
                <a:spcPct val="90000"/>
              </a:lnSpc>
            </a:pPr>
            <a:endParaRPr lang="nl-NL" i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E1AD781-283E-4A9D-984E-256450DF0DC8}"/>
              </a:ext>
            </a:extLst>
          </p:cNvPr>
          <p:cNvSpPr txBox="1"/>
          <p:nvPr/>
        </p:nvSpPr>
        <p:spPr>
          <a:xfrm>
            <a:off x="6310436" y="4623072"/>
            <a:ext cx="533677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nl-NL" i="1" dirty="0"/>
              <a:t>Hoe interacteren identificatie (met de baan en leidinggevende) en verwachtingen en ervaringen van feedback op reacties en uitkomsten van mensen?</a:t>
            </a:r>
          </a:p>
        </p:txBody>
      </p:sp>
      <p:sp>
        <p:nvSpPr>
          <p:cNvPr id="14" name="Titel 12">
            <a:extLst>
              <a:ext uri="{FF2B5EF4-FFF2-40B4-BE49-F238E27FC236}">
                <a16:creationId xmlns:a16="http://schemas.microsoft.com/office/drawing/2014/main" id="{5800CB29-C6D3-4A77-BAB3-018C3AE98A30}"/>
              </a:ext>
            </a:extLst>
          </p:cNvPr>
          <p:cNvSpPr txBox="1">
            <a:spLocks/>
          </p:cNvSpPr>
          <p:nvPr/>
        </p:nvSpPr>
        <p:spPr>
          <a:xfrm>
            <a:off x="1293813" y="381000"/>
            <a:ext cx="9601200" cy="6717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b="1"/>
              <a:t>Ons onderzoek</a:t>
            </a:r>
            <a:endParaRPr lang="nl-NL" b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F654FA-AFF2-40FB-B78A-835ECFDCA9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60" y="3546877"/>
            <a:ext cx="925929" cy="92592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BD8A398-4C05-4577-AAC5-1CBE805DE7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868" y="413526"/>
            <a:ext cx="1578952" cy="15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b="1" dirty="0"/>
              <a:t>Belang van feedback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291548" y="2060848"/>
            <a:ext cx="9601200" cy="1008112"/>
          </a:xfrm>
        </p:spPr>
        <p:txBody>
          <a:bodyPr rtlCol="0">
            <a:norm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nl-NL" dirty="0"/>
              <a:t>Wat zijn jullie ervaringen? (</a:t>
            </a:r>
            <a:r>
              <a:rPr lang="nl-NL" i="1" dirty="0"/>
              <a:t>~10 minuten overleg met buren)</a:t>
            </a:r>
          </a:p>
          <a:p>
            <a:pPr marL="0" indent="0" rtl="0">
              <a:lnSpc>
                <a:spcPct val="150000"/>
              </a:lnSpc>
              <a:buNone/>
            </a:pPr>
            <a:endParaRPr lang="nl-NL" i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1057181-670A-4748-BBCD-0F94199761FA}"/>
              </a:ext>
            </a:extLst>
          </p:cNvPr>
          <p:cNvSpPr txBox="1"/>
          <p:nvPr/>
        </p:nvSpPr>
        <p:spPr>
          <a:xfrm>
            <a:off x="3286100" y="3711943"/>
            <a:ext cx="6696744" cy="187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nl-NL" sz="2000" dirty="0"/>
              <a:t>Wat hebben deze ervaringen gemeen? 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nl-NL" sz="2000" dirty="0"/>
              <a:t>Waar zitten de verschillen?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nl-NL" sz="2000" dirty="0"/>
              <a:t>Waar hebben deze ervaringen toe geleid? </a:t>
            </a:r>
          </a:p>
          <a:p>
            <a:pPr marL="0" indent="0" rtl="0">
              <a:lnSpc>
                <a:spcPct val="150000"/>
              </a:lnSpc>
              <a:buNone/>
            </a:pPr>
            <a:r>
              <a:rPr lang="nl-NL" sz="2000" dirty="0"/>
              <a:t>Wat zijn jullie verwachtingen naar de toekomst toe?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B6422D-047C-41E7-995C-EE9A0E0F3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2780928"/>
            <a:ext cx="1862031" cy="186203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D345204-B179-41DE-9898-2A6807300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3161708"/>
            <a:ext cx="1862032" cy="18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2" y="188640"/>
            <a:ext cx="9601200" cy="1143000"/>
          </a:xfrm>
        </p:spPr>
        <p:txBody>
          <a:bodyPr rtlCol="0"/>
          <a:lstStyle/>
          <a:p>
            <a:pPr algn="ctr" rtl="0"/>
            <a:r>
              <a:rPr lang="nl-NL" b="1" dirty="0" err="1"/>
              <a:t>Tough</a:t>
            </a:r>
            <a:r>
              <a:rPr lang="nl-NL" b="1" dirty="0"/>
              <a:t> love – eerste indicaties</a:t>
            </a:r>
          </a:p>
        </p:txBody>
      </p:sp>
      <p:graphicFrame>
        <p:nvGraphicFramePr>
          <p:cNvPr id="4" name="Tijdelijke aanduiding voor inhoud 3" descr="Gestapelde lijst - Gebruik dit om groepen van gegevens of stappen in een taak, proces of werkstroom aan te geven. Ronde vormen bevatten tekst op niveau 1 en de bijbehorende rechthoeken bevatten tekst op niveau 2. Geschikt voor veel details en een minimale hoeveelheid tekst op niveau 1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6573976"/>
              </p:ext>
            </p:extLst>
          </p:nvPr>
        </p:nvGraphicFramePr>
        <p:xfrm>
          <a:off x="837828" y="1524000"/>
          <a:ext cx="1094521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19D1D4D8-1DCD-45CB-BE3F-142F37FE09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769" y="3280619"/>
            <a:ext cx="683854" cy="68385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A5B445E-7D9A-4173-9E70-5276F82265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696" y="2160236"/>
            <a:ext cx="484148" cy="484148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FC713F0-3206-45D8-B38E-7AAA1A971A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42" y="2197673"/>
            <a:ext cx="683854" cy="68385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8B2472B-2BCB-453F-82C0-FBAD597AD06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92" y="2644384"/>
            <a:ext cx="683853" cy="683853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1A0339AB-D3BC-4753-8092-54D33319D90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3911704"/>
            <a:ext cx="683853" cy="683853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8A7A04B-D274-4331-8AD1-6977F28BB2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42" y="4557699"/>
            <a:ext cx="683854" cy="68385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EA8D1ADA-04B4-4BBC-AF68-10E420E0522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5" y="5792429"/>
            <a:ext cx="683853" cy="68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3812" y="188640"/>
            <a:ext cx="9601200" cy="1143000"/>
          </a:xfrm>
        </p:spPr>
        <p:txBody>
          <a:bodyPr rtlCol="0"/>
          <a:lstStyle/>
          <a:p>
            <a:pPr algn="ctr" rtl="0"/>
            <a:r>
              <a:rPr lang="nl-NL" b="1" dirty="0"/>
              <a:t>Identiteit en identificatie – eerste indicaties</a:t>
            </a:r>
          </a:p>
        </p:txBody>
      </p:sp>
      <p:graphicFrame>
        <p:nvGraphicFramePr>
          <p:cNvPr id="4" name="Tijdelijke aanduiding voor inhoud 3" descr="Gestapelde lijst - Gebruik dit om groepen van gegevens of stappen in een taak, proces of werkstroom aan te geven. Ronde vormen bevatten tekst op niveau 1 en de bijbehorende rechthoeken bevatten tekst op niveau 2. Geschikt voor veel details en een minimale hoeveelheid tekst op niveau 1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9575814"/>
              </p:ext>
            </p:extLst>
          </p:nvPr>
        </p:nvGraphicFramePr>
        <p:xfrm>
          <a:off x="837828" y="1524000"/>
          <a:ext cx="10945215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7E7CF2FC-61FB-40B5-BCFB-E1D1F16E3D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5334000"/>
            <a:ext cx="898053" cy="8980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2839EB9-095D-4D91-92D4-5A8062886C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3861048"/>
            <a:ext cx="925927" cy="925927"/>
          </a:xfrm>
          <a:prstGeom prst="rect">
            <a:avLst/>
          </a:prstGeom>
        </p:spPr>
      </p:pic>
      <p:pic>
        <p:nvPicPr>
          <p:cNvPr id="7" name="Afbeelding 6" descr="Afbeelding met nachthemel&#10;&#10;Automatisch gegenereerde beschrijving">
            <a:extLst>
              <a:ext uri="{FF2B5EF4-FFF2-40B4-BE49-F238E27FC236}">
                <a16:creationId xmlns:a16="http://schemas.microsoft.com/office/drawing/2014/main" id="{5E0D631B-94BF-4ED5-BD67-696DB971A4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794682"/>
            <a:ext cx="634318" cy="63431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4835581-A468-4014-91A1-BC84EB8065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85" y="2331718"/>
            <a:ext cx="925927" cy="92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C4F46-EC81-4349-BE8A-B9FEC6BC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700" y="361764"/>
            <a:ext cx="5721424" cy="648072"/>
          </a:xfrm>
        </p:spPr>
        <p:txBody>
          <a:bodyPr>
            <a:normAutofit/>
          </a:bodyPr>
          <a:lstStyle/>
          <a:p>
            <a:r>
              <a:rPr lang="nl-NL" sz="3600" b="1" dirty="0"/>
              <a:t>Verwachtingen en plannen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9282341-3AB5-46C1-8CF9-F1BA01E92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879451"/>
              </p:ext>
            </p:extLst>
          </p:nvPr>
        </p:nvGraphicFramePr>
        <p:xfrm>
          <a:off x="2031470" y="1128407"/>
          <a:ext cx="881547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66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nl-NL" b="1" dirty="0"/>
              <a:t>Vragen en ideeën?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1057181-670A-4748-BBCD-0F94199761FA}"/>
              </a:ext>
            </a:extLst>
          </p:cNvPr>
          <p:cNvSpPr txBox="1"/>
          <p:nvPr/>
        </p:nvSpPr>
        <p:spPr>
          <a:xfrm>
            <a:off x="4222204" y="3711943"/>
            <a:ext cx="3744416" cy="49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nl-NL" sz="2000" dirty="0"/>
              <a:t>Hebben jullie feedback…?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B6422D-047C-41E7-995C-EE9A0E0F3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2780928"/>
            <a:ext cx="1862031" cy="186203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D345204-B179-41DE-9898-2A68073001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3161708"/>
            <a:ext cx="1862032" cy="18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3813" y="764704"/>
            <a:ext cx="8458200" cy="3200400"/>
          </a:xfrm>
        </p:spPr>
        <p:txBody>
          <a:bodyPr rtlCol="0"/>
          <a:lstStyle/>
          <a:p>
            <a:pPr rtl="0"/>
            <a:r>
              <a:rPr lang="nl-NL" b="1" dirty="0"/>
              <a:t>Bedankt! </a:t>
            </a:r>
            <a:br>
              <a:rPr lang="nl-NL" b="1" dirty="0"/>
            </a:br>
            <a:endParaRPr lang="nl-NL" b="1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59473" y="4721696"/>
            <a:ext cx="8458200" cy="1371600"/>
          </a:xfrm>
        </p:spPr>
        <p:txBody>
          <a:bodyPr rtlCol="0"/>
          <a:lstStyle/>
          <a:p>
            <a:pPr rtl="0"/>
            <a:r>
              <a:rPr lang="nl-NL" dirty="0"/>
              <a:t>Emma C. E. Heine</a:t>
            </a:r>
          </a:p>
          <a:p>
            <a:pPr rtl="0"/>
            <a:r>
              <a:rPr lang="nl-NL" dirty="0">
                <a:hlinkClick r:id="rId3"/>
              </a:rPr>
              <a:t>emma.heine@kuleuven.be</a:t>
            </a:r>
            <a:endParaRPr lang="nl-NL" dirty="0"/>
          </a:p>
          <a:p>
            <a:pPr rt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190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70811" y="688017"/>
            <a:ext cx="3810000" cy="600472"/>
          </a:xfrm>
        </p:spPr>
        <p:txBody>
          <a:bodyPr rtlCol="0"/>
          <a:lstStyle/>
          <a:p>
            <a:pPr rtl="0"/>
            <a:r>
              <a:rPr lang="nl-NL" b="1" dirty="0"/>
              <a:t>Even voorstellen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ADE8955-E405-4034-8F22-FA1BCDC93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088" y="427135"/>
            <a:ext cx="3474551" cy="4493754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770811" y="2063267"/>
            <a:ext cx="3810000" cy="4086200"/>
          </a:xfrm>
        </p:spPr>
        <p:txBody>
          <a:bodyPr rtlCol="0"/>
          <a:lstStyle/>
          <a:p>
            <a:pPr rtl="0"/>
            <a:r>
              <a:rPr lang="nl-NL" dirty="0"/>
              <a:t>Wie ben ik?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Wat doe ik?</a:t>
            </a:r>
          </a:p>
          <a:p>
            <a:pPr rtl="0"/>
            <a:endParaRPr lang="nl-NL" dirty="0"/>
          </a:p>
          <a:p>
            <a:pPr rtl="0"/>
            <a:r>
              <a:rPr lang="nl-NL" dirty="0"/>
              <a:t>Waarom ben ik hier?</a:t>
            </a:r>
          </a:p>
          <a:p>
            <a:pPr rtl="0"/>
            <a:endParaRPr lang="nl-NL" dirty="0"/>
          </a:p>
          <a:p>
            <a:pPr rtl="0"/>
            <a:endParaRPr lang="nl-NL" dirty="0"/>
          </a:p>
          <a:p>
            <a:pPr rtl="0"/>
            <a:r>
              <a:rPr lang="nl-NL" sz="1400" dirty="0"/>
              <a:t>(naast de existentiële crisis die we allemaal denk ik kennen…)</a:t>
            </a:r>
          </a:p>
          <a:p>
            <a:pPr rtl="0"/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4205D7E-A4CD-4179-933B-F819E368E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4925752"/>
            <a:ext cx="5354960" cy="19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0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b="1" dirty="0"/>
              <a:t>Waar gaan we het over hebben?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1293813" y="2204864"/>
            <a:ext cx="9601200" cy="4495800"/>
          </a:xfrm>
        </p:spPr>
        <p:txBody>
          <a:bodyPr rtlCol="0"/>
          <a:lstStyle/>
          <a:p>
            <a:pPr marL="342900" indent="-342900">
              <a:lnSpc>
                <a:spcPct val="150000"/>
              </a:lnSpc>
            </a:pPr>
            <a:r>
              <a:rPr lang="nl-NL" sz="2400" dirty="0"/>
              <a:t>Feedback op de werkvloer</a:t>
            </a:r>
          </a:p>
          <a:p>
            <a:pPr marL="342900" indent="-342900">
              <a:lnSpc>
                <a:spcPct val="150000"/>
              </a:lnSpc>
            </a:pPr>
            <a:r>
              <a:rPr lang="nl-NL" dirty="0"/>
              <a:t>Ons onderzoek</a:t>
            </a:r>
            <a:endParaRPr lang="nl-NL" sz="2400" dirty="0"/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i="1" dirty="0" err="1"/>
              <a:t>Tough</a:t>
            </a:r>
            <a:r>
              <a:rPr lang="nl-NL" sz="2400" i="1" dirty="0"/>
              <a:t> Love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Feedback en identiteit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Eerste indicaties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65311" y="762001"/>
            <a:ext cx="8458201" cy="2666999"/>
          </a:xfrm>
        </p:spPr>
        <p:txBody>
          <a:bodyPr rtlCol="0"/>
          <a:lstStyle/>
          <a:p>
            <a:pPr rtl="0"/>
            <a:r>
              <a:rPr lang="nl-NL" b="1" dirty="0"/>
              <a:t>Feedback op de werkvloer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19AEC00-CCF7-4658-AEC4-9DF34FE98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363" y="3638053"/>
            <a:ext cx="2438095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b="1" dirty="0"/>
              <a:t>Belang van feedback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>
          <a:xfrm>
            <a:off x="3507872" y="2773494"/>
            <a:ext cx="5666960" cy="2880320"/>
          </a:xfrm>
        </p:spPr>
        <p:txBody>
          <a:bodyPr rtlCol="0">
            <a:normAutofit/>
          </a:bodyPr>
          <a:lstStyle/>
          <a:p>
            <a:pPr marL="342900" indent="-342900">
              <a:lnSpc>
                <a:spcPct val="150000"/>
              </a:lnSpc>
            </a:pPr>
            <a:r>
              <a:rPr lang="nl-NL" dirty="0"/>
              <a:t>Prestaties </a:t>
            </a:r>
          </a:p>
          <a:p>
            <a:pPr marL="342900" indent="-342900">
              <a:lnSpc>
                <a:spcPct val="150000"/>
              </a:lnSpc>
            </a:pPr>
            <a:r>
              <a:rPr lang="nl-NL" dirty="0"/>
              <a:t>Ontwikkelmogelijkheden</a:t>
            </a:r>
          </a:p>
          <a:p>
            <a:pPr marL="342900" indent="-342900">
              <a:lnSpc>
                <a:spcPct val="150000"/>
              </a:lnSpc>
            </a:pPr>
            <a:r>
              <a:rPr lang="nl-NL" dirty="0"/>
              <a:t>Verwachtingen </a:t>
            </a:r>
          </a:p>
          <a:p>
            <a:pPr marL="0" indent="0" rtl="0">
              <a:lnSpc>
                <a:spcPct val="150000"/>
              </a:lnSpc>
              <a:buNone/>
            </a:pP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E5F6CA-9841-4E49-AD37-6784E8848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828" y="2780928"/>
            <a:ext cx="1862031" cy="186203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C7095A1-E3DE-4A13-AC85-5ED4A086D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3161708"/>
            <a:ext cx="1862032" cy="186203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74BB7BCB-2768-4AB6-BC05-8BF7C903265F}"/>
              </a:ext>
            </a:extLst>
          </p:cNvPr>
          <p:cNvSpPr txBox="1"/>
          <p:nvPr/>
        </p:nvSpPr>
        <p:spPr>
          <a:xfrm>
            <a:off x="2924210" y="5649708"/>
            <a:ext cx="6340403" cy="490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>
              <a:lnSpc>
                <a:spcPct val="150000"/>
              </a:lnSpc>
              <a:buNone/>
            </a:pPr>
            <a:r>
              <a:rPr lang="nl-NL" sz="2000" dirty="0"/>
              <a:t>Veel onderzoek gedaan naar feedback, maar toch… </a:t>
            </a:r>
          </a:p>
        </p:txBody>
      </p:sp>
    </p:spTree>
    <p:extLst>
      <p:ext uri="{BB962C8B-B14F-4D97-AF65-F5344CB8AC3E}">
        <p14:creationId xmlns:p14="http://schemas.microsoft.com/office/powerpoint/2010/main" val="9675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Hoe succesvol is (negatieve) feedback doorgaans?</a:t>
            </a:r>
          </a:p>
        </p:txBody>
      </p:sp>
      <p:graphicFrame>
        <p:nvGraphicFramePr>
          <p:cNvPr id="6" name="Tijdelijke aanduiding voor inhoud 5" descr="Gegroepeerd kolomdiagram met de waarden van drie reeksen voor vier categorieën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274663"/>
              </p:ext>
            </p:extLst>
          </p:nvPr>
        </p:nvGraphicFramePr>
        <p:xfrm>
          <a:off x="2854052" y="1772816"/>
          <a:ext cx="5592687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2BDCAA07-1E33-4381-AD1B-119E68C1B213}"/>
              </a:ext>
            </a:extLst>
          </p:cNvPr>
          <p:cNvSpPr txBox="1"/>
          <p:nvPr/>
        </p:nvSpPr>
        <p:spPr>
          <a:xfrm>
            <a:off x="4222204" y="2492896"/>
            <a:ext cx="93610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b="1" dirty="0"/>
              <a:t>Positief effect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3E19EF3-DA5C-4EB2-B6EE-61648DFB3836}"/>
              </a:ext>
            </a:extLst>
          </p:cNvPr>
          <p:cNvSpPr txBox="1"/>
          <p:nvPr/>
        </p:nvSpPr>
        <p:spPr>
          <a:xfrm>
            <a:off x="5468356" y="3610052"/>
            <a:ext cx="108012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b="1" dirty="0"/>
              <a:t>Negatief effect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D89C0D0-A18E-4182-85D4-E9EB9878C836}"/>
              </a:ext>
            </a:extLst>
          </p:cNvPr>
          <p:cNvSpPr txBox="1"/>
          <p:nvPr/>
        </p:nvSpPr>
        <p:spPr>
          <a:xfrm>
            <a:off x="6548476" y="4653136"/>
            <a:ext cx="93610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b="1" dirty="0"/>
              <a:t>Geen effect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F5A8A60-7751-4287-BBBF-9D3336655D95}"/>
              </a:ext>
            </a:extLst>
          </p:cNvPr>
          <p:cNvSpPr txBox="1"/>
          <p:nvPr/>
        </p:nvSpPr>
        <p:spPr>
          <a:xfrm>
            <a:off x="4308483" y="6426200"/>
            <a:ext cx="784804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1200" dirty="0"/>
              <a:t>(</a:t>
            </a:r>
            <a:r>
              <a:rPr lang="nl-NL" sz="1200" dirty="0" err="1"/>
              <a:t>Alvero</a:t>
            </a:r>
            <a:r>
              <a:rPr lang="nl-NL" sz="1200" dirty="0"/>
              <a:t>, </a:t>
            </a:r>
            <a:r>
              <a:rPr lang="nl-NL" sz="1200" dirty="0" err="1"/>
              <a:t>Bucklin</a:t>
            </a:r>
            <a:r>
              <a:rPr lang="nl-NL" sz="1200" dirty="0"/>
              <a:t> &amp; Austin, 2001; </a:t>
            </a:r>
            <a:r>
              <a:rPr lang="nl-NL" sz="1200" dirty="0" err="1"/>
              <a:t>Kluger</a:t>
            </a:r>
            <a:r>
              <a:rPr lang="nl-NL" sz="1200" dirty="0"/>
              <a:t> &amp; </a:t>
            </a:r>
            <a:r>
              <a:rPr lang="nl-NL" sz="1200" dirty="0" err="1"/>
              <a:t>DeNisi</a:t>
            </a:r>
            <a:r>
              <a:rPr lang="nl-NL" sz="1200" dirty="0"/>
              <a:t>, 1996;  </a:t>
            </a:r>
            <a:r>
              <a:rPr lang="nl-NL" sz="1200" dirty="0" err="1"/>
              <a:t>Sleiman</a:t>
            </a:r>
            <a:r>
              <a:rPr lang="nl-NL" sz="1200" dirty="0"/>
              <a:t>, </a:t>
            </a:r>
            <a:r>
              <a:rPr lang="nl-NL" sz="1200" dirty="0" err="1"/>
              <a:t>Sigurjonsdottir</a:t>
            </a:r>
            <a:r>
              <a:rPr lang="nl-NL" sz="1200" dirty="0"/>
              <a:t>, </a:t>
            </a:r>
            <a:r>
              <a:rPr lang="nl-NL" sz="1200" dirty="0" err="1"/>
              <a:t>Elnes</a:t>
            </a:r>
            <a:r>
              <a:rPr lang="nl-NL" sz="1200" dirty="0"/>
              <a:t>, Gage &amp; </a:t>
            </a:r>
            <a:r>
              <a:rPr lang="nl-NL" sz="1200" dirty="0" err="1"/>
              <a:t>Gravina</a:t>
            </a:r>
            <a:r>
              <a:rPr lang="nl-NL" sz="1200" dirty="0"/>
              <a:t>, 2020)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56FD3B3-011E-4DB9-BBF9-8B9951749A44}"/>
              </a:ext>
            </a:extLst>
          </p:cNvPr>
          <p:cNvSpPr txBox="1"/>
          <p:nvPr/>
        </p:nvSpPr>
        <p:spPr>
          <a:xfrm>
            <a:off x="8614692" y="2072781"/>
            <a:ext cx="1841979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dirty="0"/>
              <a:t>Positief effect?</a:t>
            </a:r>
          </a:p>
          <a:p>
            <a:pPr>
              <a:lnSpc>
                <a:spcPct val="90000"/>
              </a:lnSpc>
            </a:pPr>
            <a:r>
              <a:rPr lang="nl-NL" dirty="0"/>
              <a:t>Negatief effect?</a:t>
            </a:r>
          </a:p>
          <a:p>
            <a:pPr>
              <a:lnSpc>
                <a:spcPct val="90000"/>
              </a:lnSpc>
            </a:pPr>
            <a:r>
              <a:rPr lang="nl-NL" dirty="0"/>
              <a:t>Geen effect?</a:t>
            </a:r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/>
      <p:bldP spid="5" grpId="0"/>
      <p:bldP spid="7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671736"/>
          </a:xfrm>
        </p:spPr>
        <p:txBody>
          <a:bodyPr rtlCol="0"/>
          <a:lstStyle/>
          <a:p>
            <a:pPr algn="ctr" rtl="0"/>
            <a:r>
              <a:rPr lang="nl-NL" b="1" dirty="0"/>
              <a:t>Ons onderzoek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FA4AC41-BAE0-4F33-BCB4-2A00277B4396}"/>
              </a:ext>
            </a:extLst>
          </p:cNvPr>
          <p:cNvSpPr txBox="1"/>
          <p:nvPr/>
        </p:nvSpPr>
        <p:spPr>
          <a:xfrm>
            <a:off x="1293812" y="2269312"/>
            <a:ext cx="53367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Kwalitatief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43 interviews (1 uur)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Managers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NL en 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B003B27-ED2A-4BF3-9BFF-0AF12EC023F2}"/>
              </a:ext>
            </a:extLst>
          </p:cNvPr>
          <p:cNvSpPr txBox="1"/>
          <p:nvPr/>
        </p:nvSpPr>
        <p:spPr>
          <a:xfrm>
            <a:off x="1293812" y="4365104"/>
            <a:ext cx="66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Kwantitatief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Vragenlijstonderzoek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380-780 participanten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3 tijdsmomenten (3 maanden ertussen)</a:t>
            </a:r>
          </a:p>
          <a:p>
            <a:endParaRPr lang="nl-NL" sz="24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082F2F6-F984-4AA5-820C-662BA8243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68" y="2269312"/>
            <a:ext cx="1569660" cy="156966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218508-9A67-4D00-89D9-7FDEC76D92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938" y="4365104"/>
            <a:ext cx="1578952" cy="15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65309" y="762001"/>
            <a:ext cx="8458201" cy="2666999"/>
          </a:xfrm>
        </p:spPr>
        <p:txBody>
          <a:bodyPr rtlCol="0"/>
          <a:lstStyle/>
          <a:p>
            <a:pPr algn="ctr" rtl="0"/>
            <a:r>
              <a:rPr lang="nl-NL" b="1" i="1" dirty="0" err="1"/>
              <a:t>Tough</a:t>
            </a:r>
            <a:r>
              <a:rPr lang="nl-NL" b="1" i="1" dirty="0"/>
              <a:t> Love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B1CE9C2-6DDC-4758-9A2A-BB6E431B67A6}"/>
              </a:ext>
            </a:extLst>
          </p:cNvPr>
          <p:cNvSpPr txBox="1"/>
          <p:nvPr/>
        </p:nvSpPr>
        <p:spPr>
          <a:xfrm>
            <a:off x="3426023" y="4149080"/>
            <a:ext cx="533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Waar doet het jullie aan denken?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23E026-3D11-454E-BF4E-41289785B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28" y="332656"/>
            <a:ext cx="2263167" cy="22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9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3BD97ED-161C-43E4-BD48-4C258B676346}"/>
              </a:ext>
            </a:extLst>
          </p:cNvPr>
          <p:cNvSpPr txBox="1">
            <a:spLocks/>
          </p:cNvSpPr>
          <p:nvPr/>
        </p:nvSpPr>
        <p:spPr>
          <a:xfrm>
            <a:off x="5086299" y="476672"/>
            <a:ext cx="2592288" cy="6402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err="1"/>
              <a:t>Tough</a:t>
            </a:r>
            <a:r>
              <a:rPr lang="nl-NL" sz="3600" b="1" dirty="0"/>
              <a:t> Love</a:t>
            </a:r>
            <a:endParaRPr lang="nl-NL" b="1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6DE62B07-FC29-4742-91CC-01206C3B1208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909835" y="1412776"/>
            <a:ext cx="10945215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“</a:t>
            </a:r>
            <a:r>
              <a:rPr lang="en-GB" sz="2400" i="1" dirty="0" err="1"/>
              <a:t>kritische</a:t>
            </a:r>
            <a:r>
              <a:rPr lang="en-GB" sz="2400" i="1" dirty="0"/>
              <a:t> feedback of </a:t>
            </a:r>
            <a:r>
              <a:rPr lang="en-GB" sz="2400" i="1" dirty="0" err="1"/>
              <a:t>corrigerende</a:t>
            </a:r>
            <a:r>
              <a:rPr lang="en-GB" sz="2400" i="1" dirty="0"/>
              <a:t> </a:t>
            </a:r>
            <a:r>
              <a:rPr lang="en-GB" sz="2400" i="1" dirty="0" err="1"/>
              <a:t>gedragingen</a:t>
            </a:r>
            <a:r>
              <a:rPr lang="en-GB" sz="2400" i="1" dirty="0"/>
              <a:t> </a:t>
            </a:r>
            <a:r>
              <a:rPr lang="en-GB" sz="2400" i="1" dirty="0" err="1"/>
              <a:t>bieden</a:t>
            </a:r>
            <a:r>
              <a:rPr lang="en-GB" sz="2400" i="1" dirty="0"/>
              <a:t> met </a:t>
            </a:r>
            <a:r>
              <a:rPr lang="en-GB" sz="2400" i="1" dirty="0" err="1"/>
              <a:t>een</a:t>
            </a:r>
            <a:r>
              <a:rPr lang="en-GB" sz="2400" i="1" dirty="0"/>
              <a:t> </a:t>
            </a:r>
            <a:r>
              <a:rPr lang="en-GB" sz="2400" i="1" dirty="0" err="1"/>
              <a:t>positieve</a:t>
            </a:r>
            <a:r>
              <a:rPr lang="en-GB" sz="2400" i="1" dirty="0"/>
              <a:t> toon </a:t>
            </a:r>
            <a:r>
              <a:rPr lang="en-GB" sz="2400" i="1" dirty="0" err="1"/>
              <a:t>en</a:t>
            </a:r>
            <a:r>
              <a:rPr lang="en-GB" sz="2400" i="1" dirty="0"/>
              <a:t> </a:t>
            </a:r>
            <a:r>
              <a:rPr lang="en-GB" sz="2400" i="1" dirty="0" err="1"/>
              <a:t>een</a:t>
            </a:r>
            <a:r>
              <a:rPr lang="en-GB" sz="2400" i="1" dirty="0"/>
              <a:t> </a:t>
            </a:r>
            <a:r>
              <a:rPr lang="en-GB" sz="2400" i="1" dirty="0" err="1"/>
              <a:t>duidelijke</a:t>
            </a:r>
            <a:r>
              <a:rPr lang="en-GB" sz="2400" i="1" dirty="0"/>
              <a:t> </a:t>
            </a:r>
            <a:r>
              <a:rPr lang="en-GB" sz="2400" i="1" dirty="0" err="1"/>
              <a:t>intentie</a:t>
            </a:r>
            <a:r>
              <a:rPr lang="en-GB" sz="2400" i="1" dirty="0"/>
              <a:t> om </a:t>
            </a:r>
            <a:r>
              <a:rPr lang="en-GB" sz="2400" i="1" dirty="0" err="1"/>
              <a:t>volgers</a:t>
            </a:r>
            <a:r>
              <a:rPr lang="en-GB" sz="2400" i="1" dirty="0"/>
              <a:t> </a:t>
            </a:r>
            <a:r>
              <a:rPr lang="en-GB" sz="2400" i="1" dirty="0" err="1"/>
              <a:t>te</a:t>
            </a:r>
            <a:r>
              <a:rPr lang="en-GB" sz="2400" i="1" dirty="0"/>
              <a:t> </a:t>
            </a:r>
            <a:r>
              <a:rPr lang="en-GB" sz="2400" i="1" dirty="0" err="1"/>
              <a:t>helpen</a:t>
            </a:r>
            <a:r>
              <a:rPr lang="en-GB" sz="2400" i="1" dirty="0"/>
              <a:t> in het </a:t>
            </a:r>
            <a:r>
              <a:rPr lang="en-GB" sz="2400" i="1" dirty="0" err="1"/>
              <a:t>overwinnen</a:t>
            </a:r>
            <a:r>
              <a:rPr lang="en-GB" sz="2400" i="1" dirty="0"/>
              <a:t> van </a:t>
            </a:r>
            <a:r>
              <a:rPr lang="en-GB" sz="2400" i="1" dirty="0" err="1"/>
              <a:t>tekortkomingen</a:t>
            </a:r>
            <a:r>
              <a:rPr lang="en-GB" sz="2400" i="1" dirty="0"/>
              <a:t> in </a:t>
            </a:r>
            <a:r>
              <a:rPr lang="en-GB" sz="2400" i="1" dirty="0" err="1"/>
              <a:t>hun</a:t>
            </a:r>
            <a:r>
              <a:rPr lang="en-GB" sz="2400" i="1" dirty="0"/>
              <a:t> </a:t>
            </a:r>
            <a:r>
              <a:rPr lang="en-GB" sz="2400" i="1" dirty="0" err="1"/>
              <a:t>werkhouding</a:t>
            </a:r>
            <a:r>
              <a:rPr lang="en-GB" sz="2400" i="1" dirty="0"/>
              <a:t> of </a:t>
            </a:r>
            <a:r>
              <a:rPr lang="en-GB" sz="2400" i="1" dirty="0" err="1"/>
              <a:t>gedrag</a:t>
            </a:r>
            <a:r>
              <a:rPr lang="en-GB" sz="2400" dirty="0"/>
              <a:t>” </a:t>
            </a:r>
            <a:r>
              <a:rPr lang="en-GB" sz="1900" dirty="0"/>
              <a:t>(Zhong, Stouten &amp; Liden, 2018)</a:t>
            </a:r>
          </a:p>
          <a:p>
            <a:endParaRPr lang="nl-NL" sz="2400" dirty="0"/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Corrigeren van gedragingen en overwinnen van tekortkomingen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Positieve en attente toon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dirty="0"/>
              <a:t>Duidelijke en oprechte intentie om te helpen</a:t>
            </a:r>
          </a:p>
          <a:p>
            <a:endParaRPr lang="nl-NL" sz="2400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53B9E51B-C0FB-4992-A421-5AD03FB3B173}"/>
              </a:ext>
            </a:extLst>
          </p:cNvPr>
          <p:cNvSpPr txBox="1">
            <a:spLocks/>
          </p:cNvSpPr>
          <p:nvPr/>
        </p:nvSpPr>
        <p:spPr>
          <a:xfrm>
            <a:off x="3201117" y="4451846"/>
            <a:ext cx="5786590" cy="15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/>
          </a:p>
          <a:p>
            <a:pPr algn="ctr"/>
            <a:r>
              <a:rPr lang="en-US" sz="2400" dirty="0" err="1"/>
              <a:t>Vorm</a:t>
            </a:r>
            <a:r>
              <a:rPr lang="en-US" sz="2400" dirty="0"/>
              <a:t> van </a:t>
            </a:r>
            <a:r>
              <a:rPr lang="en-US" sz="2400" dirty="0" err="1"/>
              <a:t>meer</a:t>
            </a:r>
            <a:r>
              <a:rPr lang="en-US" sz="2400" dirty="0"/>
              <a:t> </a:t>
            </a:r>
            <a:r>
              <a:rPr lang="en-US" sz="2400" dirty="0" err="1"/>
              <a:t>effectieve</a:t>
            </a:r>
            <a:r>
              <a:rPr lang="en-US" sz="2400" dirty="0"/>
              <a:t> </a:t>
            </a:r>
            <a:r>
              <a:rPr lang="en-US" sz="2400" dirty="0" err="1"/>
              <a:t>negatieve</a:t>
            </a:r>
            <a:r>
              <a:rPr lang="en-US" sz="2400" dirty="0"/>
              <a:t> feedback?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Rust 16: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94_TF02801109_TF02801109" id="{4D603CE5-5CD7-48D0-AE72-FAA6D148D59A}" vid="{BADF76DF-146F-4311-9DC6-F0DC21A2F024}"/>
    </a:ext>
  </a:extLst>
</a:theme>
</file>

<file path=ppt/theme/theme2.xml><?xml version="1.0" encoding="utf-8"?>
<a:theme xmlns:a="http://schemas.openxmlformats.org/drawingml/2006/main" name="Office-th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Sereniteit natuurpresentatie (breedbeeld)</Template>
  <TotalTime>1132</TotalTime>
  <Words>537</Words>
  <Application>Microsoft Office PowerPoint</Application>
  <PresentationFormat>Aangepast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Euphemia</vt:lpstr>
      <vt:lpstr>Rust 16:9</vt:lpstr>
      <vt:lpstr>Feedback op de werkvloer</vt:lpstr>
      <vt:lpstr>Even voorstellen</vt:lpstr>
      <vt:lpstr>Waar gaan we het over hebben?</vt:lpstr>
      <vt:lpstr>Feedback op de werkvloer</vt:lpstr>
      <vt:lpstr>Belang van feedback</vt:lpstr>
      <vt:lpstr>Hoe succesvol is (negatieve) feedback doorgaans?</vt:lpstr>
      <vt:lpstr>Ons onderzoek</vt:lpstr>
      <vt:lpstr>Tough Love</vt:lpstr>
      <vt:lpstr>PowerPoint-presentatie</vt:lpstr>
      <vt:lpstr>Identiteit &amp; identificatie</vt:lpstr>
      <vt:lpstr>PowerPoint-presentatie</vt:lpstr>
      <vt:lpstr>PowerPoint-presentatie</vt:lpstr>
      <vt:lpstr>Belang van feedback</vt:lpstr>
      <vt:lpstr>Tough love – eerste indicaties</vt:lpstr>
      <vt:lpstr>Identiteit en identificatie – eerste indicaties</vt:lpstr>
      <vt:lpstr>Verwachtingen en plannen</vt:lpstr>
      <vt:lpstr>Vragen en ideeën?</vt:lpstr>
      <vt:lpstr>Bedankt!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op de werkvloer</dc:title>
  <dc:creator>Emma Heine</dc:creator>
  <cp:lastModifiedBy>Maartje</cp:lastModifiedBy>
  <cp:revision>4</cp:revision>
  <dcterms:created xsi:type="dcterms:W3CDTF">2021-11-03T11:10:26Z</dcterms:created>
  <dcterms:modified xsi:type="dcterms:W3CDTF">2021-11-10T06:36:09Z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