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14"/>
  </p:notesMasterIdLst>
  <p:sldIdLst>
    <p:sldId id="303" r:id="rId5"/>
    <p:sldId id="305" r:id="rId6"/>
    <p:sldId id="295" r:id="rId7"/>
    <p:sldId id="304" r:id="rId8"/>
    <p:sldId id="309" r:id="rId9"/>
    <p:sldId id="306" r:id="rId10"/>
    <p:sldId id="307" r:id="rId11"/>
    <p:sldId id="264" r:id="rId12"/>
    <p:sldId id="3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8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ne Marte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30CEA-938F-2540-982B-882F9306465B}" v="28" dt="2021-11-03T19:31:15.592"/>
    <p1510:client id="{9647DA0C-1FAC-E743-8FDB-328C6116AF20}" v="4" dt="2021-11-03T11:55:04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95530" autoAdjust="0"/>
  </p:normalViewPr>
  <p:slideViewPr>
    <p:cSldViewPr snapToGrid="0" snapToObjects="1">
      <p:cViewPr varScale="1">
        <p:scale>
          <a:sx n="66" d="100"/>
          <a:sy n="66" d="100"/>
        </p:scale>
        <p:origin x="53" y="48"/>
      </p:cViewPr>
      <p:guideLst>
        <p:guide orient="horz" pos="935"/>
        <p:guide pos="8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Kempers" userId="35719f15-a0d7-4ba2-ad79-ff24d7682f79" providerId="ADAL" clId="{52630CEA-938F-2540-982B-882F9306465B}"/>
    <pc:docChg chg="undo custSel addSld modSld sldOrd">
      <pc:chgData name="Annie Kempers" userId="35719f15-a0d7-4ba2-ad79-ff24d7682f79" providerId="ADAL" clId="{52630CEA-938F-2540-982B-882F9306465B}" dt="2021-11-04T08:35:05.785" v="1949" actId="20577"/>
      <pc:docMkLst>
        <pc:docMk/>
      </pc:docMkLst>
      <pc:sldChg chg="ord">
        <pc:chgData name="Annie Kempers" userId="35719f15-a0d7-4ba2-ad79-ff24d7682f79" providerId="ADAL" clId="{52630CEA-938F-2540-982B-882F9306465B}" dt="2021-11-03T18:42:15.997" v="1228" actId="20578"/>
        <pc:sldMkLst>
          <pc:docMk/>
          <pc:sldMk cId="1148224920" sldId="295"/>
        </pc:sldMkLst>
      </pc:sldChg>
      <pc:sldChg chg="addSp delSp modSp mod ord">
        <pc:chgData name="Annie Kempers" userId="35719f15-a0d7-4ba2-ad79-ff24d7682f79" providerId="ADAL" clId="{52630CEA-938F-2540-982B-882F9306465B}" dt="2021-11-04T08:15:05.293" v="1921" actId="313"/>
        <pc:sldMkLst>
          <pc:docMk/>
          <pc:sldMk cId="2337609265" sldId="304"/>
        </pc:sldMkLst>
        <pc:spChg chg="del">
          <ac:chgData name="Annie Kempers" userId="35719f15-a0d7-4ba2-ad79-ff24d7682f79" providerId="ADAL" clId="{52630CEA-938F-2540-982B-882F9306465B}" dt="2021-11-03T18:28:28.303" v="14"/>
          <ac:spMkLst>
            <pc:docMk/>
            <pc:sldMk cId="2337609265" sldId="304"/>
            <ac:spMk id="3" creationId="{77A077D7-0FD4-C64B-A12E-24C18DB931FC}"/>
          </ac:spMkLst>
        </pc:spChg>
        <pc:spChg chg="add mod">
          <ac:chgData name="Annie Kempers" userId="35719f15-a0d7-4ba2-ad79-ff24d7682f79" providerId="ADAL" clId="{52630CEA-938F-2540-982B-882F9306465B}" dt="2021-11-04T08:15:05.293" v="1921" actId="313"/>
          <ac:spMkLst>
            <pc:docMk/>
            <pc:sldMk cId="2337609265" sldId="304"/>
            <ac:spMk id="6" creationId="{734C53A3-986D-8845-8A79-12A22E9A5D09}"/>
          </ac:spMkLst>
        </pc:spChg>
        <pc:spChg chg="add del mod">
          <ac:chgData name="Annie Kempers" userId="35719f15-a0d7-4ba2-ad79-ff24d7682f79" providerId="ADAL" clId="{52630CEA-938F-2540-982B-882F9306465B}" dt="2021-11-03T19:28:52.634" v="1825"/>
          <ac:spMkLst>
            <pc:docMk/>
            <pc:sldMk cId="2337609265" sldId="304"/>
            <ac:spMk id="7" creationId="{2AC89CC3-E2FB-3A48-97B5-C56EAF9C3625}"/>
          </ac:spMkLst>
        </pc:spChg>
        <pc:spChg chg="add del mod">
          <ac:chgData name="Annie Kempers" userId="35719f15-a0d7-4ba2-ad79-ff24d7682f79" providerId="ADAL" clId="{52630CEA-938F-2540-982B-882F9306465B}" dt="2021-11-03T19:28:52.080" v="1823" actId="478"/>
          <ac:spMkLst>
            <pc:docMk/>
            <pc:sldMk cId="2337609265" sldId="304"/>
            <ac:spMk id="9" creationId="{DEA55FCA-A8C2-A440-B176-C3AC8ABD84A9}"/>
          </ac:spMkLst>
        </pc:spChg>
        <pc:spChg chg="add mod">
          <ac:chgData name="Annie Kempers" userId="35719f15-a0d7-4ba2-ad79-ff24d7682f79" providerId="ADAL" clId="{52630CEA-938F-2540-982B-882F9306465B}" dt="2021-11-03T19:30:42.769" v="1849" actId="20577"/>
          <ac:spMkLst>
            <pc:docMk/>
            <pc:sldMk cId="2337609265" sldId="304"/>
            <ac:spMk id="10" creationId="{7FCBEB51-FEE7-6949-9C25-E708E14103E1}"/>
          </ac:spMkLst>
        </pc:spChg>
        <pc:spChg chg="add mod">
          <ac:chgData name="Annie Kempers" userId="35719f15-a0d7-4ba2-ad79-ff24d7682f79" providerId="ADAL" clId="{52630CEA-938F-2540-982B-882F9306465B}" dt="2021-11-03T19:30:37.281" v="1848" actId="20577"/>
          <ac:spMkLst>
            <pc:docMk/>
            <pc:sldMk cId="2337609265" sldId="304"/>
            <ac:spMk id="11" creationId="{84E3643E-9EBB-4544-8B11-636A45B2A009}"/>
          </ac:spMkLst>
        </pc:spChg>
        <pc:spChg chg="add mod">
          <ac:chgData name="Annie Kempers" userId="35719f15-a0d7-4ba2-ad79-ff24d7682f79" providerId="ADAL" clId="{52630CEA-938F-2540-982B-882F9306465B}" dt="2021-11-03T19:30:19.734" v="1841" actId="20577"/>
          <ac:spMkLst>
            <pc:docMk/>
            <pc:sldMk cId="2337609265" sldId="304"/>
            <ac:spMk id="12" creationId="{5C1ABA9B-B0C2-384D-B7D3-0C90C26193B8}"/>
          </ac:spMkLst>
        </pc:spChg>
        <pc:spChg chg="add mod">
          <ac:chgData name="Annie Kempers" userId="35719f15-a0d7-4ba2-ad79-ff24d7682f79" providerId="ADAL" clId="{52630CEA-938F-2540-982B-882F9306465B}" dt="2021-11-03T19:30:21.432" v="1842" actId="20577"/>
          <ac:spMkLst>
            <pc:docMk/>
            <pc:sldMk cId="2337609265" sldId="304"/>
            <ac:spMk id="13" creationId="{1008A41C-2591-984B-82CC-AC12DB752FB5}"/>
          </ac:spMkLst>
        </pc:spChg>
        <pc:spChg chg="add del mod">
          <ac:chgData name="Annie Kempers" userId="35719f15-a0d7-4ba2-ad79-ff24d7682f79" providerId="ADAL" clId="{52630CEA-938F-2540-982B-882F9306465B}" dt="2021-11-03T19:28:53.636" v="1826" actId="478"/>
          <ac:spMkLst>
            <pc:docMk/>
            <pc:sldMk cId="2337609265" sldId="304"/>
            <ac:spMk id="14" creationId="{0458F0AD-D8A3-724A-8CA3-EA78D3F3A986}"/>
          </ac:spMkLst>
        </pc:spChg>
        <pc:spChg chg="add mod">
          <ac:chgData name="Annie Kempers" userId="35719f15-a0d7-4ba2-ad79-ff24d7682f79" providerId="ADAL" clId="{52630CEA-938F-2540-982B-882F9306465B}" dt="2021-11-03T19:30:25.491" v="1844" actId="20577"/>
          <ac:spMkLst>
            <pc:docMk/>
            <pc:sldMk cId="2337609265" sldId="304"/>
            <ac:spMk id="15" creationId="{423206B2-CCC9-0346-ACD7-F3FA3AAF4B2C}"/>
          </ac:spMkLst>
        </pc:spChg>
        <pc:spChg chg="add mod">
          <ac:chgData name="Annie Kempers" userId="35719f15-a0d7-4ba2-ad79-ff24d7682f79" providerId="ADAL" clId="{52630CEA-938F-2540-982B-882F9306465B}" dt="2021-11-03T19:30:27.111" v="1845" actId="20577"/>
          <ac:spMkLst>
            <pc:docMk/>
            <pc:sldMk cId="2337609265" sldId="304"/>
            <ac:spMk id="16" creationId="{A3996E14-93DF-7E45-9DEA-85E692B70BED}"/>
          </ac:spMkLst>
        </pc:spChg>
        <pc:spChg chg="add mod">
          <ac:chgData name="Annie Kempers" userId="35719f15-a0d7-4ba2-ad79-ff24d7682f79" providerId="ADAL" clId="{52630CEA-938F-2540-982B-882F9306465B}" dt="2021-11-03T19:30:29.155" v="1846" actId="20577"/>
          <ac:spMkLst>
            <pc:docMk/>
            <pc:sldMk cId="2337609265" sldId="304"/>
            <ac:spMk id="17" creationId="{95159C35-2EDB-054F-8D90-6EC4DE312BB4}"/>
          </ac:spMkLst>
        </pc:spChg>
        <pc:spChg chg="add mod">
          <ac:chgData name="Annie Kempers" userId="35719f15-a0d7-4ba2-ad79-ff24d7682f79" providerId="ADAL" clId="{52630CEA-938F-2540-982B-882F9306465B}" dt="2021-11-03T19:30:31.036" v="1847" actId="20577"/>
          <ac:spMkLst>
            <pc:docMk/>
            <pc:sldMk cId="2337609265" sldId="304"/>
            <ac:spMk id="18" creationId="{A0DE52D7-A850-D34B-BC37-D8C343E4C080}"/>
          </ac:spMkLst>
        </pc:spChg>
        <pc:spChg chg="add mod">
          <ac:chgData name="Annie Kempers" userId="35719f15-a0d7-4ba2-ad79-ff24d7682f79" providerId="ADAL" clId="{52630CEA-938F-2540-982B-882F9306465B}" dt="2021-11-03T19:30:23.674" v="1843" actId="20577"/>
          <ac:spMkLst>
            <pc:docMk/>
            <pc:sldMk cId="2337609265" sldId="304"/>
            <ac:spMk id="19" creationId="{67F3CA8A-38CA-4B40-855D-A8E2B5D61288}"/>
          </ac:spMkLst>
        </pc:spChg>
        <pc:spChg chg="add mod">
          <ac:chgData name="Annie Kempers" userId="35719f15-a0d7-4ba2-ad79-ff24d7682f79" providerId="ADAL" clId="{52630CEA-938F-2540-982B-882F9306465B}" dt="2021-11-03T19:32:46.593" v="1894" actId="14100"/>
          <ac:spMkLst>
            <pc:docMk/>
            <pc:sldMk cId="2337609265" sldId="304"/>
            <ac:spMk id="20" creationId="{D0BDC326-DF26-0A48-BCDB-A81DE2803A6C}"/>
          </ac:spMkLst>
        </pc:spChg>
        <pc:graphicFrameChg chg="add del modGraphic">
          <ac:chgData name="Annie Kempers" userId="35719f15-a0d7-4ba2-ad79-ff24d7682f79" providerId="ADAL" clId="{52630CEA-938F-2540-982B-882F9306465B}" dt="2021-11-03T19:26:56.894" v="1789" actId="478"/>
          <ac:graphicFrameMkLst>
            <pc:docMk/>
            <pc:sldMk cId="2337609265" sldId="304"/>
            <ac:graphicFrameMk id="8" creationId="{D5CFEA52-10E4-8146-9304-C4EE194F315C}"/>
          </ac:graphicFrameMkLst>
        </pc:graphicFrameChg>
        <pc:picChg chg="add del mod">
          <ac:chgData name="Annie Kempers" userId="35719f15-a0d7-4ba2-ad79-ff24d7682f79" providerId="ADAL" clId="{52630CEA-938F-2540-982B-882F9306465B}" dt="2021-11-03T18:28:42.523" v="16" actId="21"/>
          <ac:picMkLst>
            <pc:docMk/>
            <pc:sldMk cId="2337609265" sldId="304"/>
            <ac:picMk id="4" creationId="{3E811F68-D407-9145-91CA-DDA6576A3DA9}"/>
          </ac:picMkLst>
        </pc:picChg>
      </pc:sldChg>
      <pc:sldChg chg="modSp mod">
        <pc:chgData name="Annie Kempers" userId="35719f15-a0d7-4ba2-ad79-ff24d7682f79" providerId="ADAL" clId="{52630CEA-938F-2540-982B-882F9306465B}" dt="2021-11-04T08:14:44.370" v="1919" actId="20577"/>
        <pc:sldMkLst>
          <pc:docMk/>
          <pc:sldMk cId="1901184326" sldId="305"/>
        </pc:sldMkLst>
        <pc:spChg chg="mod">
          <ac:chgData name="Annie Kempers" userId="35719f15-a0d7-4ba2-ad79-ff24d7682f79" providerId="ADAL" clId="{52630CEA-938F-2540-982B-882F9306465B}" dt="2021-11-03T18:40:35.403" v="1065" actId="14100"/>
          <ac:spMkLst>
            <pc:docMk/>
            <pc:sldMk cId="1901184326" sldId="305"/>
            <ac:spMk id="2" creationId="{2A685791-AE7A-BE42-8C3F-02129BC1EA51}"/>
          </ac:spMkLst>
        </pc:spChg>
        <pc:spChg chg="mod">
          <ac:chgData name="Annie Kempers" userId="35719f15-a0d7-4ba2-ad79-ff24d7682f79" providerId="ADAL" clId="{52630CEA-938F-2540-982B-882F9306465B}" dt="2021-11-04T08:14:44.370" v="1919" actId="20577"/>
          <ac:spMkLst>
            <pc:docMk/>
            <pc:sldMk cId="1901184326" sldId="305"/>
            <ac:spMk id="3" creationId="{1C9F107B-7979-8F49-BA94-BE0D9BF56173}"/>
          </ac:spMkLst>
        </pc:spChg>
      </pc:sldChg>
      <pc:sldChg chg="addSp delSp modSp new mod ord modClrScheme chgLayout">
        <pc:chgData name="Annie Kempers" userId="35719f15-a0d7-4ba2-ad79-ff24d7682f79" providerId="ADAL" clId="{52630CEA-938F-2540-982B-882F9306465B}" dt="2021-11-04T08:16:25.253" v="1925" actId="20577"/>
        <pc:sldMkLst>
          <pc:docMk/>
          <pc:sldMk cId="4203176383" sldId="306"/>
        </pc:sldMkLst>
        <pc:spChg chg="del">
          <ac:chgData name="Annie Kempers" userId="35719f15-a0d7-4ba2-ad79-ff24d7682f79" providerId="ADAL" clId="{52630CEA-938F-2540-982B-882F9306465B}" dt="2021-11-03T18:22:04.875" v="2" actId="26606"/>
          <ac:spMkLst>
            <pc:docMk/>
            <pc:sldMk cId="4203176383" sldId="306"/>
            <ac:spMk id="2" creationId="{C344B0E6-965E-6045-8125-D6A7EE44C4D1}"/>
          </ac:spMkLst>
        </pc:spChg>
        <pc:spChg chg="del">
          <ac:chgData name="Annie Kempers" userId="35719f15-a0d7-4ba2-ad79-ff24d7682f79" providerId="ADAL" clId="{52630CEA-938F-2540-982B-882F9306465B}" dt="2021-11-03T18:21:56.329" v="1"/>
          <ac:spMkLst>
            <pc:docMk/>
            <pc:sldMk cId="4203176383" sldId="306"/>
            <ac:spMk id="3" creationId="{B058F5D8-C1BC-7749-839D-853BC0529169}"/>
          </ac:spMkLst>
        </pc:spChg>
        <pc:spChg chg="add mod">
          <ac:chgData name="Annie Kempers" userId="35719f15-a0d7-4ba2-ad79-ff24d7682f79" providerId="ADAL" clId="{52630CEA-938F-2540-982B-882F9306465B}" dt="2021-11-04T08:16:25.253" v="1925" actId="20577"/>
          <ac:spMkLst>
            <pc:docMk/>
            <pc:sldMk cId="4203176383" sldId="306"/>
            <ac:spMk id="5" creationId="{EC059547-4C6D-E04E-98A0-CF5F1BF2956A}"/>
          </ac:spMkLst>
        </pc:spChg>
        <pc:spChg chg="add del mod">
          <ac:chgData name="Annie Kempers" userId="35719f15-a0d7-4ba2-ad79-ff24d7682f79" providerId="ADAL" clId="{52630CEA-938F-2540-982B-882F9306465B}" dt="2021-11-03T18:22:25.391" v="4" actId="478"/>
          <ac:spMkLst>
            <pc:docMk/>
            <pc:sldMk cId="4203176383" sldId="306"/>
            <ac:spMk id="9" creationId="{3B05B296-8A97-4D5F-A15A-09BFDCCBB437}"/>
          </ac:spMkLst>
        </pc:spChg>
        <pc:spChg chg="add del mod">
          <ac:chgData name="Annie Kempers" userId="35719f15-a0d7-4ba2-ad79-ff24d7682f79" providerId="ADAL" clId="{52630CEA-938F-2540-982B-882F9306465B}" dt="2021-11-03T18:22:27.455" v="5" actId="478"/>
          <ac:spMkLst>
            <pc:docMk/>
            <pc:sldMk cId="4203176383" sldId="306"/>
            <ac:spMk id="11" creationId="{C9EE8837-AF22-462A-AA3E-306CE89BECC6}"/>
          </ac:spMkLst>
        </pc:spChg>
        <pc:picChg chg="add mod">
          <ac:chgData name="Annie Kempers" userId="35719f15-a0d7-4ba2-ad79-ff24d7682f79" providerId="ADAL" clId="{52630CEA-938F-2540-982B-882F9306465B}" dt="2021-11-03T18:24:34.855" v="8" actId="1076"/>
          <ac:picMkLst>
            <pc:docMk/>
            <pc:sldMk cId="4203176383" sldId="306"/>
            <ac:picMk id="4" creationId="{B2A0C619-D3A1-2547-9B94-996D104D9F5E}"/>
          </ac:picMkLst>
        </pc:picChg>
      </pc:sldChg>
      <pc:sldChg chg="addSp delSp modSp new mod ord">
        <pc:chgData name="Annie Kempers" userId="35719f15-a0d7-4ba2-ad79-ff24d7682f79" providerId="ADAL" clId="{52630CEA-938F-2540-982B-882F9306465B}" dt="2021-11-03T18:50:19.152" v="1329" actId="20578"/>
        <pc:sldMkLst>
          <pc:docMk/>
          <pc:sldMk cId="3180692858" sldId="307"/>
        </pc:sldMkLst>
        <pc:spChg chg="del">
          <ac:chgData name="Annie Kempers" userId="35719f15-a0d7-4ba2-ad79-ff24d7682f79" providerId="ADAL" clId="{52630CEA-938F-2540-982B-882F9306465B}" dt="2021-11-03T18:28:50.280" v="19" actId="478"/>
          <ac:spMkLst>
            <pc:docMk/>
            <pc:sldMk cId="3180692858" sldId="307"/>
            <ac:spMk id="2" creationId="{0303030B-9758-9646-ACFF-2AE549207514}"/>
          </ac:spMkLst>
        </pc:spChg>
        <pc:spChg chg="del">
          <ac:chgData name="Annie Kempers" userId="35719f15-a0d7-4ba2-ad79-ff24d7682f79" providerId="ADAL" clId="{52630CEA-938F-2540-982B-882F9306465B}" dt="2021-11-03T18:28:45.051" v="17"/>
          <ac:spMkLst>
            <pc:docMk/>
            <pc:sldMk cId="3180692858" sldId="307"/>
            <ac:spMk id="3" creationId="{7144FDA6-B633-B34A-9617-6AA2F0330A6D}"/>
          </ac:spMkLst>
        </pc:spChg>
        <pc:spChg chg="del">
          <ac:chgData name="Annie Kempers" userId="35719f15-a0d7-4ba2-ad79-ff24d7682f79" providerId="ADAL" clId="{52630CEA-938F-2540-982B-882F9306465B}" dt="2021-11-03T18:28:47.948" v="18" actId="478"/>
          <ac:spMkLst>
            <pc:docMk/>
            <pc:sldMk cId="3180692858" sldId="307"/>
            <ac:spMk id="4" creationId="{C59EEA56-7E9D-E641-9F65-16F4E9F9356C}"/>
          </ac:spMkLst>
        </pc:spChg>
        <pc:spChg chg="add mod">
          <ac:chgData name="Annie Kempers" userId="35719f15-a0d7-4ba2-ad79-ff24d7682f79" providerId="ADAL" clId="{52630CEA-938F-2540-982B-882F9306465B}" dt="2021-11-03T18:39:19.155" v="1060" actId="1076"/>
          <ac:spMkLst>
            <pc:docMk/>
            <pc:sldMk cId="3180692858" sldId="307"/>
            <ac:spMk id="6" creationId="{A1ADA709-4D7D-9249-87A4-394B1F78DF3F}"/>
          </ac:spMkLst>
        </pc:spChg>
        <pc:spChg chg="add del mod">
          <ac:chgData name="Annie Kempers" userId="35719f15-a0d7-4ba2-ad79-ff24d7682f79" providerId="ADAL" clId="{52630CEA-938F-2540-982B-882F9306465B}" dt="2021-11-03T18:37:24.926" v="993" actId="478"/>
          <ac:spMkLst>
            <pc:docMk/>
            <pc:sldMk cId="3180692858" sldId="307"/>
            <ac:spMk id="8" creationId="{3D5D9530-274A-AA43-819E-54C307B340E0}"/>
          </ac:spMkLst>
        </pc:spChg>
        <pc:spChg chg="add mod">
          <ac:chgData name="Annie Kempers" userId="35719f15-a0d7-4ba2-ad79-ff24d7682f79" providerId="ADAL" clId="{52630CEA-938F-2540-982B-882F9306465B}" dt="2021-11-03T18:39:51.382" v="1063" actId="14100"/>
          <ac:spMkLst>
            <pc:docMk/>
            <pc:sldMk cId="3180692858" sldId="307"/>
            <ac:spMk id="9" creationId="{3D0D8B9D-59B0-5447-ABCA-F336A1619D44}"/>
          </ac:spMkLst>
        </pc:spChg>
        <pc:picChg chg="add del mod">
          <ac:chgData name="Annie Kempers" userId="35719f15-a0d7-4ba2-ad79-ff24d7682f79" providerId="ADAL" clId="{52630CEA-938F-2540-982B-882F9306465B}" dt="2021-11-03T18:37:22.123" v="992" actId="478"/>
          <ac:picMkLst>
            <pc:docMk/>
            <pc:sldMk cId="3180692858" sldId="307"/>
            <ac:picMk id="5" creationId="{0707FBCA-E03D-874D-8A38-F8A0261E13EB}"/>
          </ac:picMkLst>
        </pc:picChg>
        <pc:picChg chg="add mod">
          <ac:chgData name="Annie Kempers" userId="35719f15-a0d7-4ba2-ad79-ff24d7682f79" providerId="ADAL" clId="{52630CEA-938F-2540-982B-882F9306465B}" dt="2021-11-03T18:39:42.933" v="1062"/>
          <ac:picMkLst>
            <pc:docMk/>
            <pc:sldMk cId="3180692858" sldId="307"/>
            <ac:picMk id="10" creationId="{D7CE8AA7-8FF1-834C-BD39-E0E9CE94BFE4}"/>
          </ac:picMkLst>
        </pc:picChg>
      </pc:sldChg>
      <pc:sldChg chg="delSp modSp new mod ord">
        <pc:chgData name="Annie Kempers" userId="35719f15-a0d7-4ba2-ad79-ff24d7682f79" providerId="ADAL" clId="{52630CEA-938F-2540-982B-882F9306465B}" dt="2021-11-04T08:35:05.785" v="1949" actId="20577"/>
        <pc:sldMkLst>
          <pc:docMk/>
          <pc:sldMk cId="1793447782" sldId="308"/>
        </pc:sldMkLst>
        <pc:spChg chg="del">
          <ac:chgData name="Annie Kempers" userId="35719f15-a0d7-4ba2-ad79-ff24d7682f79" providerId="ADAL" clId="{52630CEA-938F-2540-982B-882F9306465B}" dt="2021-11-03T18:48:54.499" v="1321" actId="478"/>
          <ac:spMkLst>
            <pc:docMk/>
            <pc:sldMk cId="1793447782" sldId="308"/>
            <ac:spMk id="2" creationId="{3CFE054B-2CCE-2C4C-908D-EEE6D9C17304}"/>
          </ac:spMkLst>
        </pc:spChg>
        <pc:spChg chg="mod">
          <ac:chgData name="Annie Kempers" userId="35719f15-a0d7-4ba2-ad79-ff24d7682f79" providerId="ADAL" clId="{52630CEA-938F-2540-982B-882F9306465B}" dt="2021-11-04T08:35:05.785" v="1949" actId="20577"/>
          <ac:spMkLst>
            <pc:docMk/>
            <pc:sldMk cId="1793447782" sldId="308"/>
            <ac:spMk id="3" creationId="{7E6E5BFE-3791-A34A-8D31-88E0EEF387FC}"/>
          </ac:spMkLst>
        </pc:spChg>
      </pc:sldChg>
      <pc:sldChg chg="addSp delSp modSp new mod">
        <pc:chgData name="Annie Kempers" userId="35719f15-a0d7-4ba2-ad79-ff24d7682f79" providerId="ADAL" clId="{52630CEA-938F-2540-982B-882F9306465B}" dt="2021-11-03T18:56:00.302" v="1415" actId="27636"/>
        <pc:sldMkLst>
          <pc:docMk/>
          <pc:sldMk cId="3655701077" sldId="309"/>
        </pc:sldMkLst>
        <pc:spChg chg="del">
          <ac:chgData name="Annie Kempers" userId="35719f15-a0d7-4ba2-ad79-ff24d7682f79" providerId="ADAL" clId="{52630CEA-938F-2540-982B-882F9306465B}" dt="2021-11-03T18:53:49.982" v="1334" actId="478"/>
          <ac:spMkLst>
            <pc:docMk/>
            <pc:sldMk cId="3655701077" sldId="309"/>
            <ac:spMk id="2" creationId="{C1B0B540-3FE6-C747-81E9-698454B07BF3}"/>
          </ac:spMkLst>
        </pc:spChg>
        <pc:spChg chg="mod">
          <ac:chgData name="Annie Kempers" userId="35719f15-a0d7-4ba2-ad79-ff24d7682f79" providerId="ADAL" clId="{52630CEA-938F-2540-982B-882F9306465B}" dt="2021-11-03T18:56:00.302" v="1415" actId="27636"/>
          <ac:spMkLst>
            <pc:docMk/>
            <pc:sldMk cId="3655701077" sldId="309"/>
            <ac:spMk id="3" creationId="{7DA78F9B-DF8A-0449-8186-74AC540AEC3F}"/>
          </ac:spMkLst>
        </pc:spChg>
        <pc:spChg chg="del mod">
          <ac:chgData name="Annie Kempers" userId="35719f15-a0d7-4ba2-ad79-ff24d7682f79" providerId="ADAL" clId="{52630CEA-938F-2540-982B-882F9306465B}" dt="2021-11-03T18:53:53.582" v="1335" actId="478"/>
          <ac:spMkLst>
            <pc:docMk/>
            <pc:sldMk cId="3655701077" sldId="309"/>
            <ac:spMk id="4" creationId="{118B1300-05B5-EB47-AD8D-027AF4C9C619}"/>
          </ac:spMkLst>
        </pc:spChg>
        <pc:spChg chg="add mod">
          <ac:chgData name="Annie Kempers" userId="35719f15-a0d7-4ba2-ad79-ff24d7682f79" providerId="ADAL" clId="{52630CEA-938F-2540-982B-882F9306465B}" dt="2021-11-03T18:55:56.049" v="1413" actId="14100"/>
          <ac:spMkLst>
            <pc:docMk/>
            <pc:sldMk cId="3655701077" sldId="309"/>
            <ac:spMk id="5" creationId="{59E1E8C3-126A-AA46-97B5-EC9D60B52C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2D6CC-38E3-0D44-944E-6F60FACC44CD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A3C45D1-827E-5E4F-8A5B-3E99CE0AD585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Op basis van meerjarige werkervaring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Gemeten a.d.h.v.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Beroeps- en branchestandaard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en/of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delen van  onderwijsstandaard (kernvakken, profielvakken, keuzevakken)</a:t>
          </a:r>
        </a:p>
      </dgm:t>
    </dgm:pt>
    <dgm:pt modelId="{8E5A9055-437F-9648-8306-8859CF9C39F0}" type="parTrans" cxnId="{0F40E103-6822-AB46-9E83-625B941A2368}">
      <dgm:prSet/>
      <dgm:spPr/>
      <dgm:t>
        <a:bodyPr/>
        <a:lstStyle/>
        <a:p>
          <a:endParaRPr lang="nl-NL"/>
        </a:p>
      </dgm:t>
    </dgm:pt>
    <dgm:pt modelId="{6068CD6C-4FD7-1748-943F-4E62F331315D}" type="sibTrans" cxnId="{0F40E103-6822-AB46-9E83-625B941A2368}">
      <dgm:prSet/>
      <dgm:spPr/>
      <dgm:t>
        <a:bodyPr/>
        <a:lstStyle/>
        <a:p>
          <a:endParaRPr lang="nl-NL"/>
        </a:p>
      </dgm:t>
    </dgm:pt>
    <dgm:pt modelId="{B29D21C0-A051-214C-9A2F-D4DC4976BB5B}">
      <dgm:prSet phldrT="[Tekst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Zelfstandig functionerend en zichzelf ontwikkelend /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zelf sturend a.d.h.v. actuele ontwikkelingen, vanuit trends en ontwikkelingen en wet- en regelgeving. </a:t>
          </a:r>
        </a:p>
        <a:p>
          <a:pPr>
            <a:lnSpc>
              <a:spcPct val="100000"/>
            </a:lnSpc>
            <a:spcBef>
              <a:spcPts val="300"/>
            </a:spcBef>
            <a:spcAft>
              <a:spcPts val="0"/>
            </a:spcAft>
          </a:pPr>
          <a:endParaRPr lang="nl-NL" sz="1800" dirty="0">
            <a:solidFill>
              <a:schemeClr val="accent1">
                <a:lumMod val="75000"/>
              </a:schemeClr>
            </a:solidFill>
            <a:latin typeface="+mn-lt"/>
          </a:endParaRPr>
        </a:p>
        <a:p>
          <a:pPr>
            <a:lnSpc>
              <a:spcPct val="100000"/>
            </a:lnSpc>
            <a:spcBef>
              <a:spcPts val="300"/>
            </a:spcBef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Permanente Educatie gedefinieerd door branche, afgestemd op actuele ontwikkelingen, in combinatie met aantoonbaar werkverband, en al dan niet opgenomen in beroepsregister.</a:t>
          </a:r>
        </a:p>
      </dgm:t>
    </dgm:pt>
    <dgm:pt modelId="{DAD63D71-064F-8A47-B959-29EB4AB2F89F}" type="parTrans" cxnId="{D4233BB3-BCC4-894F-A215-80BD6A724981}">
      <dgm:prSet/>
      <dgm:spPr/>
      <dgm:t>
        <a:bodyPr/>
        <a:lstStyle/>
        <a:p>
          <a:endParaRPr lang="nl-NL"/>
        </a:p>
      </dgm:t>
    </dgm:pt>
    <dgm:pt modelId="{95FFE00C-8FC7-2943-BC4E-225F0FF8FBA8}" type="sibTrans" cxnId="{D4233BB3-BCC4-894F-A215-80BD6A724981}">
      <dgm:prSet/>
      <dgm:spPr/>
      <dgm:t>
        <a:bodyPr/>
        <a:lstStyle/>
        <a:p>
          <a:endParaRPr lang="nl-NL"/>
        </a:p>
      </dgm:t>
    </dgm:pt>
    <dgm:pt modelId="{B6C06348-0B1D-364E-99C2-3FA91916BAA0}">
      <dgm:prSet phldrT="[Tekst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Startkwalificatie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Gemeten door onderwijsinstelling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l-NL" sz="1800" dirty="0">
              <a:solidFill>
                <a:schemeClr val="accent1">
                  <a:lumMod val="75000"/>
                </a:schemeClr>
              </a:solidFill>
              <a:latin typeface="+mn-lt"/>
            </a:rPr>
            <a:t>Onderwijsstandaard</a:t>
          </a:r>
        </a:p>
      </dgm:t>
    </dgm:pt>
    <dgm:pt modelId="{46D15DA2-7061-D342-B1F5-CF75CEBE75E5}" type="sibTrans" cxnId="{679F1739-C88D-5141-BB5F-F0CBFAA3039B}">
      <dgm:prSet/>
      <dgm:spPr/>
      <dgm:t>
        <a:bodyPr/>
        <a:lstStyle/>
        <a:p>
          <a:endParaRPr lang="nl-NL"/>
        </a:p>
      </dgm:t>
    </dgm:pt>
    <dgm:pt modelId="{B5625BA7-0A65-3F42-BE1E-2CC60EBA32A4}" type="parTrans" cxnId="{679F1739-C88D-5141-BB5F-F0CBFAA3039B}">
      <dgm:prSet/>
      <dgm:spPr/>
      <dgm:t>
        <a:bodyPr/>
        <a:lstStyle/>
        <a:p>
          <a:endParaRPr lang="nl-NL"/>
        </a:p>
      </dgm:t>
    </dgm:pt>
    <dgm:pt modelId="{7305F2F3-6C68-C04D-AF97-3E9DAD98EAB4}" type="pres">
      <dgm:prSet presAssocID="{8072D6CC-38E3-0D44-944E-6F60FACC44C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1247B880-1CA0-E245-B049-48A491B10B8A}" type="pres">
      <dgm:prSet presAssocID="{B6C06348-0B1D-364E-99C2-3FA91916BAA0}" presName="composite" presStyleCnt="0"/>
      <dgm:spPr/>
    </dgm:pt>
    <dgm:pt modelId="{2844457D-6AF4-E249-B39C-0752DC9F7B24}" type="pres">
      <dgm:prSet presAssocID="{B6C06348-0B1D-364E-99C2-3FA91916BAA0}" presName="LShape" presStyleLbl="alignNode1" presStyleIdx="0" presStyleCnt="5" custScaleX="129854" custScaleY="150083" custLinFactNeighborX="957" custLinFactNeighborY="-25601"/>
      <dgm:spPr>
        <a:solidFill>
          <a:schemeClr val="accent1">
            <a:lumMod val="40000"/>
            <a:lumOff val="60000"/>
          </a:schemeClr>
        </a:solidFill>
      </dgm:spPr>
    </dgm:pt>
    <dgm:pt modelId="{1D814856-A67C-8044-ADC1-F5AB937A5B07}" type="pres">
      <dgm:prSet presAssocID="{B6C06348-0B1D-364E-99C2-3FA91916BAA0}" presName="ParentText" presStyleLbl="revTx" presStyleIdx="0" presStyleCnt="3" custScaleX="124998" custScaleY="92648" custLinFactNeighborX="3602" custLinFactNeighborY="-32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C57D1B-F8EC-3D43-A328-36B0FCD00D9E}" type="pres">
      <dgm:prSet presAssocID="{B6C06348-0B1D-364E-99C2-3FA91916BAA0}" presName="Triangle" presStyleLbl="alignNode1" presStyleIdx="1" presStyleCnt="5" custScaleX="162975" custLinFactY="-42872" custLinFactNeighborX="56824" custLinFactNeighborY="-100000"/>
      <dgm:spPr>
        <a:pattFill prst="pct7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>
          <a:solidFill>
            <a:schemeClr val="accent1">
              <a:lumMod val="60000"/>
              <a:lumOff val="40000"/>
              <a:alpha val="60000"/>
            </a:schemeClr>
          </a:solidFill>
        </a:ln>
      </dgm:spPr>
    </dgm:pt>
    <dgm:pt modelId="{CD742500-647A-5F43-98B5-F6D02E97E5DA}" type="pres">
      <dgm:prSet presAssocID="{46D15DA2-7061-D342-B1F5-CF75CEBE75E5}" presName="sibTrans" presStyleCnt="0"/>
      <dgm:spPr/>
    </dgm:pt>
    <dgm:pt modelId="{4B2F8E41-8605-5D41-8A4A-D54A9635A3E6}" type="pres">
      <dgm:prSet presAssocID="{46D15DA2-7061-D342-B1F5-CF75CEBE75E5}" presName="space" presStyleCnt="0"/>
      <dgm:spPr/>
    </dgm:pt>
    <dgm:pt modelId="{83902047-1231-844F-8370-7F37E0D0B765}" type="pres">
      <dgm:prSet presAssocID="{AA3C45D1-827E-5E4F-8A5B-3E99CE0AD585}" presName="composite" presStyleCnt="0"/>
      <dgm:spPr/>
    </dgm:pt>
    <dgm:pt modelId="{13B3333F-7B8D-2144-BD84-6D1068785DAE}" type="pres">
      <dgm:prSet presAssocID="{AA3C45D1-827E-5E4F-8A5B-3E99CE0AD585}" presName="LShape" presStyleLbl="alignNode1" presStyleIdx="2" presStyleCnt="5" custScaleX="112197" custScaleY="172501" custLinFactNeighborX="-3685" custLinFactNeighborY="-4664"/>
      <dgm:spPr>
        <a:solidFill>
          <a:schemeClr val="accent1">
            <a:lumMod val="60000"/>
            <a:lumOff val="40000"/>
          </a:schemeClr>
        </a:solidFill>
      </dgm:spPr>
    </dgm:pt>
    <dgm:pt modelId="{29725031-9D30-5B43-9A1D-8BB589D3670F}" type="pres">
      <dgm:prSet presAssocID="{AA3C45D1-827E-5E4F-8A5B-3E99CE0AD585}" presName="ParentText" presStyleLbl="revTx" presStyleIdx="1" presStyleCnt="3" custScaleX="111117" custLinFactNeighborX="6886" custLinFactNeighborY="-18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8FB70A-2C32-B148-B180-25CE9C616F30}" type="pres">
      <dgm:prSet presAssocID="{AA3C45D1-827E-5E4F-8A5B-3E99CE0AD585}" presName="Triangle" presStyleLbl="alignNode1" presStyleIdx="3" presStyleCnt="5" custScaleX="172876" custScaleY="139410" custLinFactY="-33376" custLinFactNeighborX="-23447" custLinFactNeighborY="-100000"/>
      <dgm:sp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</dgm:spPr>
    </dgm:pt>
    <dgm:pt modelId="{883F4EC8-BA6C-C642-9BE6-22D4A5248F3C}" type="pres">
      <dgm:prSet presAssocID="{6068CD6C-4FD7-1748-943F-4E62F331315D}" presName="sibTrans" presStyleCnt="0"/>
      <dgm:spPr/>
    </dgm:pt>
    <dgm:pt modelId="{7A3D7AC4-CEB5-0949-867E-879DCD6D7E70}" type="pres">
      <dgm:prSet presAssocID="{6068CD6C-4FD7-1748-943F-4E62F331315D}" presName="space" presStyleCnt="0"/>
      <dgm:spPr/>
    </dgm:pt>
    <dgm:pt modelId="{C812CB47-0FC1-B34D-BE06-BD1E96CF7B86}" type="pres">
      <dgm:prSet presAssocID="{B29D21C0-A051-214C-9A2F-D4DC4976BB5B}" presName="composite" presStyleCnt="0"/>
      <dgm:spPr/>
    </dgm:pt>
    <dgm:pt modelId="{A516299B-2309-7B47-9A87-463209168834}" type="pres">
      <dgm:prSet presAssocID="{B29D21C0-A051-214C-9A2F-D4DC4976BB5B}" presName="LShape" presStyleLbl="alignNode1" presStyleIdx="4" presStyleCnt="5" custScaleX="148193" custScaleY="155219" custLinFactNeighborX="-23569" custLinFactNeighborY="-14130"/>
      <dgm:spPr>
        <a:solidFill>
          <a:schemeClr val="accent1">
            <a:lumMod val="75000"/>
          </a:schemeClr>
        </a:solidFill>
      </dgm:spPr>
    </dgm:pt>
    <dgm:pt modelId="{123F127E-5173-6C4B-9E06-EF3A4D69B9BF}" type="pres">
      <dgm:prSet presAssocID="{B29D21C0-A051-214C-9A2F-D4DC4976BB5B}" presName="ParentText" presStyleLbl="revTx" presStyleIdx="2" presStyleCnt="3" custScaleX="155983" custScaleY="99396" custLinFactNeighborX="-12132" custLinFactNeighborY="-25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B2F3A0E-CE2F-3F49-B02C-ADB9ABFC3F6D}" type="presOf" srcId="{B29D21C0-A051-214C-9A2F-D4DC4976BB5B}" destId="{123F127E-5173-6C4B-9E06-EF3A4D69B9BF}" srcOrd="0" destOrd="0" presId="urn:microsoft.com/office/officeart/2009/3/layout/StepUpProcess"/>
    <dgm:cxn modelId="{D4233BB3-BCC4-894F-A215-80BD6A724981}" srcId="{8072D6CC-38E3-0D44-944E-6F60FACC44CD}" destId="{B29D21C0-A051-214C-9A2F-D4DC4976BB5B}" srcOrd="2" destOrd="0" parTransId="{DAD63D71-064F-8A47-B959-29EB4AB2F89F}" sibTransId="{95FFE00C-8FC7-2943-BC4E-225F0FF8FBA8}"/>
    <dgm:cxn modelId="{D5F396F3-0B24-634D-86D5-1A913CEDA691}" type="presOf" srcId="{8072D6CC-38E3-0D44-944E-6F60FACC44CD}" destId="{7305F2F3-6C68-C04D-AF97-3E9DAD98EAB4}" srcOrd="0" destOrd="0" presId="urn:microsoft.com/office/officeart/2009/3/layout/StepUpProcess"/>
    <dgm:cxn modelId="{0F40E103-6822-AB46-9E83-625B941A2368}" srcId="{8072D6CC-38E3-0D44-944E-6F60FACC44CD}" destId="{AA3C45D1-827E-5E4F-8A5B-3E99CE0AD585}" srcOrd="1" destOrd="0" parTransId="{8E5A9055-437F-9648-8306-8859CF9C39F0}" sibTransId="{6068CD6C-4FD7-1748-943F-4E62F331315D}"/>
    <dgm:cxn modelId="{DB175668-5BE2-604C-A688-F5D298004478}" type="presOf" srcId="{AA3C45D1-827E-5E4F-8A5B-3E99CE0AD585}" destId="{29725031-9D30-5B43-9A1D-8BB589D3670F}" srcOrd="0" destOrd="0" presId="urn:microsoft.com/office/officeart/2009/3/layout/StepUpProcess"/>
    <dgm:cxn modelId="{679F1739-C88D-5141-BB5F-F0CBFAA3039B}" srcId="{8072D6CC-38E3-0D44-944E-6F60FACC44CD}" destId="{B6C06348-0B1D-364E-99C2-3FA91916BAA0}" srcOrd="0" destOrd="0" parTransId="{B5625BA7-0A65-3F42-BE1E-2CC60EBA32A4}" sibTransId="{46D15DA2-7061-D342-B1F5-CF75CEBE75E5}"/>
    <dgm:cxn modelId="{A9987EDB-E0D1-9649-8B2D-CA1DDB22E725}" type="presOf" srcId="{B6C06348-0B1D-364E-99C2-3FA91916BAA0}" destId="{1D814856-A67C-8044-ADC1-F5AB937A5B07}" srcOrd="0" destOrd="0" presId="urn:microsoft.com/office/officeart/2009/3/layout/StepUpProcess"/>
    <dgm:cxn modelId="{EA11B076-4F82-E244-9A6F-0BC2C98A2DE3}" type="presParOf" srcId="{7305F2F3-6C68-C04D-AF97-3E9DAD98EAB4}" destId="{1247B880-1CA0-E245-B049-48A491B10B8A}" srcOrd="0" destOrd="0" presId="urn:microsoft.com/office/officeart/2009/3/layout/StepUpProcess"/>
    <dgm:cxn modelId="{F1C82CA6-3B51-614A-9D12-C598A830FAE6}" type="presParOf" srcId="{1247B880-1CA0-E245-B049-48A491B10B8A}" destId="{2844457D-6AF4-E249-B39C-0752DC9F7B24}" srcOrd="0" destOrd="0" presId="urn:microsoft.com/office/officeart/2009/3/layout/StepUpProcess"/>
    <dgm:cxn modelId="{7A4F5430-8F19-4C4F-98F2-D9556BA3CB5E}" type="presParOf" srcId="{1247B880-1CA0-E245-B049-48A491B10B8A}" destId="{1D814856-A67C-8044-ADC1-F5AB937A5B07}" srcOrd="1" destOrd="0" presId="urn:microsoft.com/office/officeart/2009/3/layout/StepUpProcess"/>
    <dgm:cxn modelId="{9779016E-8B22-B240-B036-914E81205AA1}" type="presParOf" srcId="{1247B880-1CA0-E245-B049-48A491B10B8A}" destId="{A2C57D1B-F8EC-3D43-A328-36B0FCD00D9E}" srcOrd="2" destOrd="0" presId="urn:microsoft.com/office/officeart/2009/3/layout/StepUpProcess"/>
    <dgm:cxn modelId="{5453F452-60FB-E842-A0B5-5796D5AC056A}" type="presParOf" srcId="{7305F2F3-6C68-C04D-AF97-3E9DAD98EAB4}" destId="{CD742500-647A-5F43-98B5-F6D02E97E5DA}" srcOrd="1" destOrd="0" presId="urn:microsoft.com/office/officeart/2009/3/layout/StepUpProcess"/>
    <dgm:cxn modelId="{73AB8D87-1670-0542-8296-493796F557A9}" type="presParOf" srcId="{CD742500-647A-5F43-98B5-F6D02E97E5DA}" destId="{4B2F8E41-8605-5D41-8A4A-D54A9635A3E6}" srcOrd="0" destOrd="0" presId="urn:microsoft.com/office/officeart/2009/3/layout/StepUpProcess"/>
    <dgm:cxn modelId="{25514C8A-E519-5D4F-9940-BDD2BBBAD971}" type="presParOf" srcId="{7305F2F3-6C68-C04D-AF97-3E9DAD98EAB4}" destId="{83902047-1231-844F-8370-7F37E0D0B765}" srcOrd="2" destOrd="0" presId="urn:microsoft.com/office/officeart/2009/3/layout/StepUpProcess"/>
    <dgm:cxn modelId="{F6EE4DEA-0E98-D640-9F63-1378FBFB51C9}" type="presParOf" srcId="{83902047-1231-844F-8370-7F37E0D0B765}" destId="{13B3333F-7B8D-2144-BD84-6D1068785DAE}" srcOrd="0" destOrd="0" presId="urn:microsoft.com/office/officeart/2009/3/layout/StepUpProcess"/>
    <dgm:cxn modelId="{417CCBC1-31A0-0E4D-BAFA-461D312DA6A9}" type="presParOf" srcId="{83902047-1231-844F-8370-7F37E0D0B765}" destId="{29725031-9D30-5B43-9A1D-8BB589D3670F}" srcOrd="1" destOrd="0" presId="urn:microsoft.com/office/officeart/2009/3/layout/StepUpProcess"/>
    <dgm:cxn modelId="{8E8BF118-C9E2-E74D-BDE7-B15B83BA8DC6}" type="presParOf" srcId="{83902047-1231-844F-8370-7F37E0D0B765}" destId="{AD8FB70A-2C32-B148-B180-25CE9C616F30}" srcOrd="2" destOrd="0" presId="urn:microsoft.com/office/officeart/2009/3/layout/StepUpProcess"/>
    <dgm:cxn modelId="{EC1D675D-FED4-2C42-A960-084B718F4368}" type="presParOf" srcId="{7305F2F3-6C68-C04D-AF97-3E9DAD98EAB4}" destId="{883F4EC8-BA6C-C642-9BE6-22D4A5248F3C}" srcOrd="3" destOrd="0" presId="urn:microsoft.com/office/officeart/2009/3/layout/StepUpProcess"/>
    <dgm:cxn modelId="{EC9070E3-73F5-4F4F-9AC8-7A2F4CD97292}" type="presParOf" srcId="{883F4EC8-BA6C-C642-9BE6-22D4A5248F3C}" destId="{7A3D7AC4-CEB5-0949-867E-879DCD6D7E70}" srcOrd="0" destOrd="0" presId="urn:microsoft.com/office/officeart/2009/3/layout/StepUpProcess"/>
    <dgm:cxn modelId="{9CB93B63-6EA9-4B47-AA35-9F66E7E4BEA3}" type="presParOf" srcId="{7305F2F3-6C68-C04D-AF97-3E9DAD98EAB4}" destId="{C812CB47-0FC1-B34D-BE06-BD1E96CF7B86}" srcOrd="4" destOrd="0" presId="urn:microsoft.com/office/officeart/2009/3/layout/StepUpProcess"/>
    <dgm:cxn modelId="{1001DBD5-EC08-1A40-B82B-22B037F5002E}" type="presParOf" srcId="{C812CB47-0FC1-B34D-BE06-BD1E96CF7B86}" destId="{A516299B-2309-7B47-9A87-463209168834}" srcOrd="0" destOrd="0" presId="urn:microsoft.com/office/officeart/2009/3/layout/StepUpProcess"/>
    <dgm:cxn modelId="{C4308594-DE5F-B34B-916E-8EA29E6AAB68}" type="presParOf" srcId="{C812CB47-0FC1-B34D-BE06-BD1E96CF7B86}" destId="{123F127E-5173-6C4B-9E06-EF3A4D69B9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457D-6AF4-E249-B39C-0752DC9F7B24}">
      <dsp:nvSpPr>
        <dsp:cNvPr id="0" name=""/>
        <dsp:cNvSpPr/>
      </dsp:nvSpPr>
      <dsp:spPr>
        <a:xfrm rot="5400000">
          <a:off x="513960" y="1066900"/>
          <a:ext cx="2203570" cy="317247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14856-A67C-8044-ADC1-F5AB937A5B07}">
      <dsp:nvSpPr>
        <dsp:cNvPr id="0" name=""/>
        <dsp:cNvSpPr/>
      </dsp:nvSpPr>
      <dsp:spPr>
        <a:xfrm>
          <a:off x="416926" y="1972166"/>
          <a:ext cx="2757022" cy="1791241"/>
        </a:xfrm>
        <a:prstGeom prst="rect">
          <a:avLst/>
        </a:prstGeom>
        <a:noFill/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Startkwalificatie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Gemeten door onderwijsinstelling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Onderwijsstandaard</a:t>
          </a:r>
        </a:p>
      </dsp:txBody>
      <dsp:txXfrm>
        <a:off x="416926" y="1972166"/>
        <a:ext cx="2757022" cy="1791241"/>
      </dsp:txXfrm>
    </dsp:sp>
    <dsp:sp modelId="{A2C57D1B-F8EC-3D43-A328-36B0FCD00D9E}">
      <dsp:nvSpPr>
        <dsp:cNvPr id="0" name=""/>
        <dsp:cNvSpPr/>
      </dsp:nvSpPr>
      <dsp:spPr>
        <a:xfrm>
          <a:off x="2508095" y="1033024"/>
          <a:ext cx="678238" cy="416160"/>
        </a:xfrm>
        <a:prstGeom prst="triangle">
          <a:avLst>
            <a:gd name="adj" fmla="val 100000"/>
          </a:avLst>
        </a:prstGeom>
        <a:pattFill prst="pct7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 w="25400" cap="flat" cmpd="sng" algn="ctr">
          <a:solidFill>
            <a:schemeClr val="accent1">
              <a:lumMod val="60000"/>
              <a:lumOff val="40000"/>
              <a:alpha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3333F-7B8D-2144-BD84-6D1068785DAE}">
      <dsp:nvSpPr>
        <dsp:cNvPr id="0" name=""/>
        <dsp:cNvSpPr/>
      </dsp:nvSpPr>
      <dsp:spPr>
        <a:xfrm rot="5400000">
          <a:off x="3444907" y="921840"/>
          <a:ext cx="2532719" cy="274109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25031-9D30-5B43-9A1D-8BB589D3670F}">
      <dsp:nvSpPr>
        <dsp:cNvPr id="0" name=""/>
        <dsp:cNvSpPr/>
      </dsp:nvSpPr>
      <dsp:spPr>
        <a:xfrm>
          <a:off x="3851373" y="1515813"/>
          <a:ext cx="2450855" cy="193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Op basis van meerjarige werkervaring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Gemeten a.d.h.v.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Beroeps- en branchestandaard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en/of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delen van  onderwijsstandaard (kernvakken, profielvakken, keuzevakken)</a:t>
          </a:r>
        </a:p>
      </dsp:txBody>
      <dsp:txXfrm>
        <a:off x="3851373" y="1515813"/>
        <a:ext cx="2450855" cy="1933384"/>
      </dsp:txXfrm>
    </dsp:sp>
    <dsp:sp modelId="{AD8FB70A-2C32-B148-B180-25CE9C616F30}">
      <dsp:nvSpPr>
        <dsp:cNvPr id="0" name=""/>
        <dsp:cNvSpPr/>
      </dsp:nvSpPr>
      <dsp:spPr>
        <a:xfrm>
          <a:off x="5362367" y="322383"/>
          <a:ext cx="719442" cy="580169"/>
        </a:xfrm>
        <a:prstGeom prst="triangle">
          <a:avLst>
            <a:gd name="adj" fmla="val 100000"/>
          </a:avLst>
        </a:prstGeom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299B-2309-7B47-9A87-463209168834}">
      <dsp:nvSpPr>
        <dsp:cNvPr id="0" name=""/>
        <dsp:cNvSpPr/>
      </dsp:nvSpPr>
      <dsp:spPr>
        <a:xfrm rot="5400000">
          <a:off x="6950320" y="-401174"/>
          <a:ext cx="2278979" cy="36205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127E-5173-6C4B-9E06-EF3A4D69B9BF}">
      <dsp:nvSpPr>
        <dsp:cNvPr id="0" name=""/>
        <dsp:cNvSpPr/>
      </dsp:nvSpPr>
      <dsp:spPr>
        <a:xfrm>
          <a:off x="6801438" y="632811"/>
          <a:ext cx="3440443" cy="19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Zelfstandig functionerend en zichzelf ontwikkelend /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zelf sturend a.d.h.v. actuele ontwikkelingen, vanuit trends en ontwikkelingen en wet- en regelgeving.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nl-NL" sz="1800" kern="1200" dirty="0">
            <a:solidFill>
              <a:schemeClr val="accent1">
                <a:lumMod val="75000"/>
              </a:schemeClr>
            </a:solidFill>
            <a:latin typeface="+mn-lt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NL" sz="180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Permanente Educatie gedefinieerd door branche, afgestemd op actuele ontwikkelingen, in combinatie met aantoonbaar werkverband, en al dan niet opgenomen in beroepsregister.</a:t>
          </a:r>
        </a:p>
      </dsp:txBody>
      <dsp:txXfrm>
        <a:off x="6801438" y="632811"/>
        <a:ext cx="3440443" cy="1921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2A20-6BC1-42EC-AFAF-C876184FE59F}" type="datetimeFigureOut">
              <a:rPr lang="nl-NL" smtClean="0"/>
              <a:pPr/>
              <a:t>10-11-2021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2533-6D98-458A-BF58-0AB266CBAF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5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42533-6D98-458A-BF58-0AB266CBAFA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72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32B76-F22A-A243-9342-1FFDAB31CC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57B86D35-4DEF-2049-84BB-E51C6D812B58}"/>
              </a:ext>
            </a:extLst>
          </p:cNvPr>
          <p:cNvSpPr/>
          <p:nvPr/>
        </p:nvSpPr>
        <p:spPr>
          <a:xfrm>
            <a:off x="7841293" y="1966111"/>
            <a:ext cx="3344450" cy="40899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A65FCC-0F06-4FD5-882A-F665F1A4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73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2060"/>
                </a:solidFill>
              </a:rPr>
              <a:t>Annie </a:t>
            </a:r>
            <a:r>
              <a:rPr lang="nl-NL" b="1" dirty="0" err="1">
                <a:solidFill>
                  <a:srgbClr val="002060"/>
                </a:solidFill>
              </a:rPr>
              <a:t>Kempers</a:t>
            </a:r>
            <a:r>
              <a:rPr lang="nl-NL" b="1" dirty="0">
                <a:solidFill>
                  <a:srgbClr val="002060"/>
                </a:solidFill>
              </a:rPr>
              <a:t>-Warmerdam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672683"/>
            <a:ext cx="12192000" cy="0"/>
          </a:xfrm>
          <a:prstGeom prst="line">
            <a:avLst/>
          </a:prstGeom>
          <a:ln w="41275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609599" y="1854850"/>
            <a:ext cx="6728085" cy="4201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Oprichter Examenkamer</a:t>
            </a:r>
          </a:p>
          <a:p>
            <a:r>
              <a:rPr lang="nl-N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Gepromoveerd in sociale wetenschappen</a:t>
            </a:r>
          </a:p>
          <a:p>
            <a:r>
              <a:rPr lang="nl-N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Houd van verre reizen</a:t>
            </a:r>
          </a:p>
          <a:p>
            <a:r>
              <a:rPr lang="nl-N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 natuur vast in foto’s</a:t>
            </a:r>
          </a:p>
          <a:p>
            <a:r>
              <a:rPr lang="nl-N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Heb het mooiste beroep ter wereld</a:t>
            </a:r>
          </a:p>
        </p:txBody>
      </p:sp>
      <p:sp>
        <p:nvSpPr>
          <p:cNvPr id="9" name="Rechthoek 8"/>
          <p:cNvSpPr/>
          <p:nvPr/>
        </p:nvSpPr>
        <p:spPr>
          <a:xfrm>
            <a:off x="609600" y="2065966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Voorzitter Raad van Bestuur Stichting Examenkamer en </a:t>
            </a:r>
          </a:p>
          <a:p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Nationaal Kenniscentrum EVC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673808-7EC8-1F47-9B26-4E3FD2A7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73" y="-37608"/>
            <a:ext cx="2736465" cy="1710291"/>
          </a:xfrm>
          <a:prstGeom prst="rect">
            <a:avLst/>
          </a:prstGeom>
        </p:spPr>
      </p:pic>
      <p:pic>
        <p:nvPicPr>
          <p:cNvPr id="13" name="Afbeelding 12" descr="Afbeelding met gras, buiten, persoon, boom&#10;&#10;Automatisch gegenereerde beschrijving">
            <a:extLst>
              <a:ext uri="{FF2B5EF4-FFF2-40B4-BE49-F238E27FC236}">
                <a16:creationId xmlns:a16="http://schemas.microsoft.com/office/drawing/2014/main" id="{6F552D0B-4BA8-AA41-BA0E-3EE77A58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7964393" y="2065966"/>
            <a:ext cx="3088942" cy="38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9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85791-AE7A-BE42-8C3F-02129BC1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390709" cy="1143000"/>
          </a:xfrm>
        </p:spPr>
        <p:txBody>
          <a:bodyPr/>
          <a:lstStyle/>
          <a:p>
            <a:r>
              <a:rPr lang="nl-NL" b="1" dirty="0"/>
              <a:t>Leven lang Ontwikkelen</a:t>
            </a:r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F107B-7979-8F49-BA94-BE0D9BF56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10826206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Drie ontwikkelingen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Beroeps Overstijgende Competenties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Transversal</a:t>
            </a:r>
            <a:r>
              <a:rPr lang="nl-NL" dirty="0"/>
              <a:t> </a:t>
            </a:r>
            <a:r>
              <a:rPr lang="nl-NL" dirty="0" err="1"/>
              <a:t>Skill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Startbekwaam</a:t>
            </a:r>
            <a:r>
              <a:rPr lang="nl-NL" dirty="0"/>
              <a:t> – vakbekwaam en </a:t>
            </a:r>
            <a:r>
              <a:rPr lang="nl-NL" dirty="0" err="1"/>
              <a:t>vakvolwassen</a:t>
            </a:r>
            <a:endParaRPr lang="nl-NL" dirty="0"/>
          </a:p>
          <a:p>
            <a:endParaRPr lang="nl-NL" dirty="0"/>
          </a:p>
          <a:p>
            <a:r>
              <a:rPr lang="nl-NL" dirty="0"/>
              <a:t>EVC-compact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1A8584-9F3D-7847-8F09-63C59DE9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73" y="-37608"/>
            <a:ext cx="2736465" cy="17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02ED-9B97-5841-A097-EE31D717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778" y="968539"/>
            <a:ext cx="3832751" cy="61891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83188"/>
                </a:solidFill>
              </a:rPr>
              <a:t> Leven Lang </a:t>
            </a:r>
            <a:r>
              <a:rPr lang="nl-NL" sz="2400" b="1" dirty="0">
                <a:solidFill>
                  <a:srgbClr val="083188"/>
                </a:solidFill>
              </a:rPr>
              <a:t>Ontwikkelen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F433681-C4AA-6C40-9ADB-3DB3C68C038C}"/>
              </a:ext>
            </a:extLst>
          </p:cNvPr>
          <p:cNvSpPr/>
          <p:nvPr/>
        </p:nvSpPr>
        <p:spPr>
          <a:xfrm>
            <a:off x="1984554" y="4008205"/>
            <a:ext cx="1092495" cy="90509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50E37C0-B754-C549-A774-9908B299EAF0}"/>
              </a:ext>
            </a:extLst>
          </p:cNvPr>
          <p:cNvSpPr/>
          <p:nvPr/>
        </p:nvSpPr>
        <p:spPr>
          <a:xfrm>
            <a:off x="3021977" y="3323897"/>
            <a:ext cx="1280801" cy="109249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7BF107E-82B2-5140-A7B8-A18DAB2B3D1D}"/>
              </a:ext>
            </a:extLst>
          </p:cNvPr>
          <p:cNvSpPr/>
          <p:nvPr/>
        </p:nvSpPr>
        <p:spPr>
          <a:xfrm>
            <a:off x="7641135" y="2733193"/>
            <a:ext cx="1092495" cy="90509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80BE371-3FC4-7546-A62F-A3D9BD35BA14}"/>
              </a:ext>
            </a:extLst>
          </p:cNvPr>
          <p:cNvSpPr/>
          <p:nvPr/>
        </p:nvSpPr>
        <p:spPr>
          <a:xfrm>
            <a:off x="5355453" y="3275062"/>
            <a:ext cx="1092495" cy="905096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79A46AE5-55E8-B944-AE7C-A72CA93B8A4B}"/>
              </a:ext>
            </a:extLst>
          </p:cNvPr>
          <p:cNvSpPr/>
          <p:nvPr/>
        </p:nvSpPr>
        <p:spPr>
          <a:xfrm>
            <a:off x="6692958" y="3234101"/>
            <a:ext cx="1092495" cy="90509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A9C0C-3F5A-A94A-ABB1-8D8E1837023F}"/>
              </a:ext>
            </a:extLst>
          </p:cNvPr>
          <p:cNvSpPr txBox="1"/>
          <p:nvPr/>
        </p:nvSpPr>
        <p:spPr>
          <a:xfrm>
            <a:off x="1769783" y="4980729"/>
            <a:ext cx="18925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Productiemedewerker grafische industrie </a:t>
            </a:r>
          </a:p>
          <a:p>
            <a:r>
              <a:rPr lang="nl-NL" sz="1350" dirty="0"/>
              <a:t>(mbo 2 - diploma)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7B7A1-EE35-CA4F-BC09-28CFE3843A66}"/>
              </a:ext>
            </a:extLst>
          </p:cNvPr>
          <p:cNvSpPr txBox="1"/>
          <p:nvPr/>
        </p:nvSpPr>
        <p:spPr>
          <a:xfrm>
            <a:off x="3662377" y="4426730"/>
            <a:ext cx="171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Manager productieafdeling Grafische industrie </a:t>
            </a:r>
          </a:p>
          <a:p>
            <a:r>
              <a:rPr lang="nl-NL" sz="1350" dirty="0"/>
              <a:t>(niveau 4)</a:t>
            </a:r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38C9DF53-FD69-4644-88BD-87760FDC4E4A}"/>
              </a:ext>
            </a:extLst>
          </p:cNvPr>
          <p:cNvSpPr/>
          <p:nvPr/>
        </p:nvSpPr>
        <p:spPr>
          <a:xfrm rot="1723610">
            <a:off x="4490162" y="3062447"/>
            <a:ext cx="820271" cy="1118123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3DB732-357D-9145-858B-D8BF817A5168}"/>
              </a:ext>
            </a:extLst>
          </p:cNvPr>
          <p:cNvSpPr txBox="1"/>
          <p:nvPr/>
        </p:nvSpPr>
        <p:spPr>
          <a:xfrm>
            <a:off x="4010736" y="1850527"/>
            <a:ext cx="15145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Werkloosheid /</a:t>
            </a:r>
          </a:p>
          <a:p>
            <a:r>
              <a:rPr lang="nl-NL" sz="1350" dirty="0"/>
              <a:t>Verdwijnen banen/</a:t>
            </a:r>
          </a:p>
          <a:p>
            <a:r>
              <a:rPr lang="nl-NL" sz="1350" dirty="0"/>
              <a:t>werkgelegenheid grafische sector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AFE9E2-0044-7D41-8C39-3F36A897CE57}"/>
              </a:ext>
            </a:extLst>
          </p:cNvPr>
          <p:cNvSpPr txBox="1"/>
          <p:nvPr/>
        </p:nvSpPr>
        <p:spPr>
          <a:xfrm>
            <a:off x="5506728" y="4189982"/>
            <a:ext cx="1710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Beroeps overstijgende competenties</a:t>
            </a:r>
          </a:p>
          <a:p>
            <a:r>
              <a:rPr lang="nl-NL" sz="1350" dirty="0"/>
              <a:t>     Competentiebewijs       </a:t>
            </a:r>
          </a:p>
          <a:p>
            <a:r>
              <a:rPr lang="nl-NL" sz="1350" dirty="0"/>
              <a:t> niveau 4 aangetoond.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C55EB6-F1F0-3C49-B726-5D681BF99DFC}"/>
              </a:ext>
            </a:extLst>
          </p:cNvPr>
          <p:cNvSpPr txBox="1"/>
          <p:nvPr/>
        </p:nvSpPr>
        <p:spPr>
          <a:xfrm>
            <a:off x="7612246" y="3885416"/>
            <a:ext cx="13345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Manager Logistiek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E54B9-A2D2-7347-B155-31F2E959A4CA}"/>
              </a:ext>
            </a:extLst>
          </p:cNvPr>
          <p:cNvSpPr txBox="1"/>
          <p:nvPr/>
        </p:nvSpPr>
        <p:spPr>
          <a:xfrm>
            <a:off x="8615701" y="3305331"/>
            <a:ext cx="13994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Vakbekwame</a:t>
            </a:r>
          </a:p>
          <a:p>
            <a:r>
              <a:rPr lang="nl-NL" sz="1350" dirty="0"/>
              <a:t>Manager logistiek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1C9C8-A9F5-1749-B4EB-9F0EFB85DDF4}"/>
              </a:ext>
            </a:extLst>
          </p:cNvPr>
          <p:cNvSpPr txBox="1"/>
          <p:nvPr/>
        </p:nvSpPr>
        <p:spPr>
          <a:xfrm>
            <a:off x="7265485" y="4735174"/>
            <a:ext cx="268733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>
                <a:solidFill>
                  <a:schemeClr val="accent4">
                    <a:lumMod val="75000"/>
                  </a:schemeClr>
                </a:solidFill>
              </a:rPr>
              <a:t>Generieke / beroeps overstijgende skills/vaardigheden/</a:t>
            </a:r>
          </a:p>
          <a:p>
            <a:r>
              <a:rPr lang="nl-NL" sz="1350" dirty="0">
                <a:solidFill>
                  <a:schemeClr val="accent4">
                    <a:lumMod val="75000"/>
                  </a:schemeClr>
                </a:solidFill>
              </a:rPr>
              <a:t>competenties zijn toepasbaar/inzetbaar in meerdere / verschillende sectoren en functies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F2B7A8F-3A20-C047-B8F0-23D934EF63A4}"/>
              </a:ext>
            </a:extLst>
          </p:cNvPr>
          <p:cNvSpPr/>
          <p:nvPr/>
        </p:nvSpPr>
        <p:spPr>
          <a:xfrm>
            <a:off x="8581710" y="2254038"/>
            <a:ext cx="1092495" cy="90509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8BED85-AF14-9942-8FA8-45F02243ED30}"/>
              </a:ext>
            </a:extLst>
          </p:cNvPr>
          <p:cNvSpPr txBox="1"/>
          <p:nvPr/>
        </p:nvSpPr>
        <p:spPr>
          <a:xfrm>
            <a:off x="9179227" y="2371973"/>
            <a:ext cx="13092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 err="1"/>
              <a:t>Vakvolwassen</a:t>
            </a:r>
            <a:r>
              <a:rPr lang="nl-NL" sz="1350" dirty="0"/>
              <a:t> Warehouse manager</a:t>
            </a:r>
          </a:p>
        </p:txBody>
      </p:sp>
      <p:pic>
        <p:nvPicPr>
          <p:cNvPr id="32" name="Afbeelding 5">
            <a:extLst>
              <a:ext uri="{FF2B5EF4-FFF2-40B4-BE49-F238E27FC236}">
                <a16:creationId xmlns:a16="http://schemas.microsoft.com/office/drawing/2014/main" id="{2DEDE140-1813-4340-8CA7-80328066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00" y="6708461"/>
            <a:ext cx="393782" cy="135564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B3562B1F-FBE8-FB4D-8A6B-71F65AA2B563}"/>
              </a:ext>
            </a:extLst>
          </p:cNvPr>
          <p:cNvSpPr/>
          <p:nvPr/>
        </p:nvSpPr>
        <p:spPr>
          <a:xfrm rot="19770837">
            <a:off x="2844848" y="4144050"/>
            <a:ext cx="536400" cy="14095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87AD2-798D-DE46-99C1-15CA03F1FA62}"/>
              </a:ext>
            </a:extLst>
          </p:cNvPr>
          <p:cNvSpPr txBox="1"/>
          <p:nvPr/>
        </p:nvSpPr>
        <p:spPr>
          <a:xfrm>
            <a:off x="1831870" y="3230130"/>
            <a:ext cx="124434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rgbClr val="002060"/>
                </a:solidFill>
              </a:rPr>
              <a:t>Doorgroeien met cursussen en informeel leren op de werkvloer</a:t>
            </a:r>
          </a:p>
          <a:p>
            <a:endParaRPr lang="nl-NL" sz="135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1086DAC-F2FD-B948-8F78-508C63FE8F8E}"/>
              </a:ext>
            </a:extLst>
          </p:cNvPr>
          <p:cNvSpPr/>
          <p:nvPr/>
        </p:nvSpPr>
        <p:spPr>
          <a:xfrm>
            <a:off x="4014137" y="3429001"/>
            <a:ext cx="680766" cy="8843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57BA936-FFD6-9D43-9573-B139EDA999A6}"/>
              </a:ext>
            </a:extLst>
          </p:cNvPr>
          <p:cNvSpPr/>
          <p:nvPr/>
        </p:nvSpPr>
        <p:spPr>
          <a:xfrm rot="19663846">
            <a:off x="7520117" y="3429001"/>
            <a:ext cx="345690" cy="8843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12E5469-1C46-084F-B394-F8BD3164AD60}"/>
              </a:ext>
            </a:extLst>
          </p:cNvPr>
          <p:cNvSpPr/>
          <p:nvPr/>
        </p:nvSpPr>
        <p:spPr>
          <a:xfrm rot="19663846">
            <a:off x="8512553" y="2893112"/>
            <a:ext cx="345690" cy="8843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F88D3-04D0-6C4B-8599-E2769425109B}"/>
              </a:ext>
            </a:extLst>
          </p:cNvPr>
          <p:cNvSpPr txBox="1"/>
          <p:nvPr/>
        </p:nvSpPr>
        <p:spPr>
          <a:xfrm>
            <a:off x="2063553" y="399771"/>
            <a:ext cx="621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83188"/>
                </a:solidFill>
              </a:rPr>
              <a:t>Aanleiding ontwikkeling BOC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EEE548-FD3B-6345-8AEB-F8BD4D66AD93}"/>
              </a:ext>
            </a:extLst>
          </p:cNvPr>
          <p:cNvSpPr txBox="1"/>
          <p:nvPr/>
        </p:nvSpPr>
        <p:spPr>
          <a:xfrm>
            <a:off x="1769783" y="6173147"/>
            <a:ext cx="81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22 jaar                                   40 jaar                                                        68 jaar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3983F-4CE4-4547-9A08-99DD374D7347}"/>
              </a:ext>
            </a:extLst>
          </p:cNvPr>
          <p:cNvSpPr/>
          <p:nvPr/>
        </p:nvSpPr>
        <p:spPr>
          <a:xfrm>
            <a:off x="3742913" y="652085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1100" dirty="0"/>
              <a:t>Nationaal Kenniscentrum EVC / d.d. 25 februari 2020</a:t>
            </a:r>
          </a:p>
        </p:txBody>
      </p:sp>
    </p:spTree>
    <p:extLst>
      <p:ext uri="{BB962C8B-B14F-4D97-AF65-F5344CB8AC3E}">
        <p14:creationId xmlns:p14="http://schemas.microsoft.com/office/powerpoint/2010/main" val="114822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5B398-22A8-DE40-9E70-771F09E4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BOC, Beroeps Overstijgende Competentiestructuur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4C53A3-986D-8845-8A79-12A22E9A5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817077"/>
            <a:ext cx="6033477" cy="430909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Kennis</a:t>
            </a:r>
          </a:p>
          <a:p>
            <a:r>
              <a:rPr lang="nl-NL" dirty="0"/>
              <a:t>Vaardigheden</a:t>
            </a:r>
          </a:p>
          <a:p>
            <a:pPr lvl="1"/>
            <a:r>
              <a:rPr lang="nl-NL" dirty="0"/>
              <a:t>Toepassen van kennis</a:t>
            </a:r>
          </a:p>
          <a:p>
            <a:pPr lvl="1"/>
            <a:r>
              <a:rPr lang="nl-NL" dirty="0"/>
              <a:t>Communicatievaardigheden</a:t>
            </a:r>
          </a:p>
          <a:p>
            <a:pPr lvl="1"/>
            <a:r>
              <a:rPr lang="nl-NL" dirty="0"/>
              <a:t>Informatievaardigheden</a:t>
            </a:r>
          </a:p>
          <a:p>
            <a:pPr lvl="1"/>
            <a:r>
              <a:rPr lang="nl-NL" dirty="0"/>
              <a:t>Probleemoplossende vaardigheden</a:t>
            </a:r>
          </a:p>
          <a:p>
            <a:pPr lvl="1"/>
            <a:r>
              <a:rPr lang="nl-NL" dirty="0"/>
              <a:t>Leer- en ontwikkelvaardigheden</a:t>
            </a:r>
          </a:p>
          <a:p>
            <a:pPr lvl="1"/>
            <a:r>
              <a:rPr lang="nl-NL" dirty="0"/>
              <a:t>Commerciële en financiële vaardigheden</a:t>
            </a:r>
          </a:p>
          <a:p>
            <a:pPr lvl="1"/>
            <a:r>
              <a:rPr lang="nl-NL" dirty="0"/>
              <a:t>Managementvaardigheden en leiderschap</a:t>
            </a:r>
          </a:p>
          <a:p>
            <a:r>
              <a:rPr lang="nl-NL" dirty="0"/>
              <a:t>Verantwoordelijkheid en zelfstandigheid</a:t>
            </a:r>
          </a:p>
          <a:p>
            <a:r>
              <a:rPr lang="nl-NL" dirty="0"/>
              <a:t>Transfervaardigheden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7FCBEB51-FEE7-6949-9C25-E708E14103E1}"/>
              </a:ext>
            </a:extLst>
          </p:cNvPr>
          <p:cNvSpPr/>
          <p:nvPr/>
        </p:nvSpPr>
        <p:spPr>
          <a:xfrm>
            <a:off x="7502770" y="1887415"/>
            <a:ext cx="375138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1</a:t>
            </a:r>
          </a:p>
          <a:p>
            <a:pPr algn="ctr"/>
            <a:endParaRPr lang="nl-NL" dirty="0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84E3643E-9EBB-4544-8B11-636A45B2A009}"/>
              </a:ext>
            </a:extLst>
          </p:cNvPr>
          <p:cNvSpPr/>
          <p:nvPr/>
        </p:nvSpPr>
        <p:spPr>
          <a:xfrm>
            <a:off x="7502770" y="2344615"/>
            <a:ext cx="375138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2</a:t>
            </a:r>
          </a:p>
          <a:p>
            <a:pPr algn="ctr"/>
            <a:endParaRPr lang="nl-NL" dirty="0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5C1ABA9B-B0C2-384D-B7D3-0C90C26193B8}"/>
              </a:ext>
            </a:extLst>
          </p:cNvPr>
          <p:cNvSpPr/>
          <p:nvPr/>
        </p:nvSpPr>
        <p:spPr>
          <a:xfrm>
            <a:off x="7502770" y="2800960"/>
            <a:ext cx="375138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1008A41C-2591-984B-82CC-AC12DB752FB5}"/>
              </a:ext>
            </a:extLst>
          </p:cNvPr>
          <p:cNvSpPr/>
          <p:nvPr/>
        </p:nvSpPr>
        <p:spPr>
          <a:xfrm>
            <a:off x="7491047" y="3277454"/>
            <a:ext cx="375138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423206B2-CCC9-0346-ACD7-F3FA3AAF4B2C}"/>
              </a:ext>
            </a:extLst>
          </p:cNvPr>
          <p:cNvSpPr/>
          <p:nvPr/>
        </p:nvSpPr>
        <p:spPr>
          <a:xfrm>
            <a:off x="7491047" y="4155830"/>
            <a:ext cx="375138" cy="457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A3996E14-93DF-7E45-9DEA-85E692B70BED}"/>
              </a:ext>
            </a:extLst>
          </p:cNvPr>
          <p:cNvSpPr/>
          <p:nvPr/>
        </p:nvSpPr>
        <p:spPr>
          <a:xfrm>
            <a:off x="7491047" y="4607596"/>
            <a:ext cx="375138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95159C35-2EDB-054F-8D90-6EC4DE312BB4}"/>
              </a:ext>
            </a:extLst>
          </p:cNvPr>
          <p:cNvSpPr/>
          <p:nvPr/>
        </p:nvSpPr>
        <p:spPr>
          <a:xfrm>
            <a:off x="7491047" y="5086961"/>
            <a:ext cx="375138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A0DE52D7-A850-D34B-BC37-D8C343E4C080}"/>
              </a:ext>
            </a:extLst>
          </p:cNvPr>
          <p:cNvSpPr/>
          <p:nvPr/>
        </p:nvSpPr>
        <p:spPr>
          <a:xfrm>
            <a:off x="7491047" y="5521569"/>
            <a:ext cx="375138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9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67F3CA8A-38CA-4B40-855D-A8E2B5D61288}"/>
              </a:ext>
            </a:extLst>
          </p:cNvPr>
          <p:cNvSpPr/>
          <p:nvPr/>
        </p:nvSpPr>
        <p:spPr>
          <a:xfrm>
            <a:off x="7491047" y="3709926"/>
            <a:ext cx="375138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0BDC326-DF26-0A48-BCDB-A81DE2803A6C}"/>
              </a:ext>
            </a:extLst>
          </p:cNvPr>
          <p:cNvSpPr txBox="1"/>
          <p:nvPr/>
        </p:nvSpPr>
        <p:spPr>
          <a:xfrm>
            <a:off x="8288215" y="1992923"/>
            <a:ext cx="2790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Denk- / werkniveau</a:t>
            </a:r>
          </a:p>
          <a:p>
            <a:r>
              <a:rPr lang="nl-NL" sz="2200" dirty="0"/>
              <a:t>inzetbaarheidsniveau</a:t>
            </a:r>
          </a:p>
        </p:txBody>
      </p:sp>
    </p:spTree>
    <p:extLst>
      <p:ext uri="{BB962C8B-B14F-4D97-AF65-F5344CB8AC3E}">
        <p14:creationId xmlns:p14="http://schemas.microsoft.com/office/powerpoint/2010/main" val="233760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78F9B-DF8A-0449-8186-74AC540A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10464800" cy="49061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lvl="0"/>
            <a:r>
              <a:rPr lang="nl-NL" b="1" dirty="0"/>
              <a:t>Beginnende </a:t>
            </a:r>
            <a:r>
              <a:rPr lang="nl-NL" b="1" dirty="0" err="1"/>
              <a:t>lerenden</a:t>
            </a:r>
            <a:r>
              <a:rPr lang="nl-NL" dirty="0"/>
              <a:t> hebben een onvolledig begrip en benaderen taken op een mechanische manier. Beginnende </a:t>
            </a:r>
            <a:r>
              <a:rPr lang="nl-NL" dirty="0" err="1"/>
              <a:t>lerenden</a:t>
            </a:r>
            <a:r>
              <a:rPr lang="nl-NL" dirty="0"/>
              <a:t> hebben begeleiding nodig.</a:t>
            </a:r>
          </a:p>
          <a:p>
            <a:pPr marL="0" lvl="0" indent="0">
              <a:buNone/>
            </a:pPr>
            <a:endParaRPr lang="nl-NL" dirty="0"/>
          </a:p>
          <a:p>
            <a:r>
              <a:rPr lang="nl-NL" b="1" dirty="0"/>
              <a:t>Gevorderde beginners</a:t>
            </a:r>
            <a:r>
              <a:rPr lang="nl-NL" dirty="0"/>
              <a:t> hebben een werkend begrip van concepten. Ze hebben de neiging om acties te zien als een reeks stappen. Gevorderde beginners kunnen eenvoudige taken uitvoeren zonder supervisie.</a:t>
            </a:r>
          </a:p>
          <a:p>
            <a:pPr marL="0" indent="0">
              <a:buNone/>
            </a:pPr>
            <a:endParaRPr lang="nl-NL" dirty="0"/>
          </a:p>
          <a:p>
            <a:pPr lvl="0"/>
            <a:r>
              <a:rPr lang="nl-NL" b="1" dirty="0"/>
              <a:t>Vaardige </a:t>
            </a:r>
            <a:r>
              <a:rPr lang="nl-NL" b="1" dirty="0" err="1"/>
              <a:t>lerenden</a:t>
            </a:r>
            <a:r>
              <a:rPr lang="nl-NL" dirty="0"/>
              <a:t> zijn in staat om de context te begrijpen. Zij kunnen het werk zelfstandig uitvoeren volgens een aanvaardbare standaard.</a:t>
            </a:r>
          </a:p>
          <a:p>
            <a:pPr marL="0" lvl="0" indent="0">
              <a:buNone/>
            </a:pPr>
            <a:endParaRPr lang="nl-NL" dirty="0"/>
          </a:p>
          <a:p>
            <a:pPr lvl="0"/>
            <a:r>
              <a:rPr lang="nl-NL" b="1" dirty="0"/>
              <a:t>Bekwame </a:t>
            </a:r>
            <a:r>
              <a:rPr lang="nl-NL" b="1" dirty="0" err="1"/>
              <a:t>lerenden</a:t>
            </a:r>
            <a:r>
              <a:rPr lang="nl-NL" dirty="0"/>
              <a:t> hebben een dieper begrip en zijn in staat om acties holistisch te zien. Zij zijn consequent in staat om een hoge standaard te bereiken.</a:t>
            </a:r>
          </a:p>
          <a:p>
            <a:pPr marL="0" lvl="0" indent="0">
              <a:buNone/>
            </a:pPr>
            <a:endParaRPr lang="nl-NL" dirty="0"/>
          </a:p>
          <a:p>
            <a:pPr lvl="0"/>
            <a:r>
              <a:rPr lang="nl-NL" b="1" dirty="0"/>
              <a:t>Deskundige </a:t>
            </a:r>
            <a:r>
              <a:rPr lang="nl-NL" b="1" dirty="0" err="1"/>
              <a:t>lerenden</a:t>
            </a:r>
            <a:r>
              <a:rPr lang="nl-NL" dirty="0"/>
              <a:t> hebben een gezaghebbend, diepgaand en holistisch begrip. Zij zijn in staat om 'intuïtief' met routinezaken om te gaan, om verder te gaan dan bestaande interpretaties. Zij bereiken consequent uitmuntendheid.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Bron: </a:t>
            </a:r>
            <a:r>
              <a:rPr lang="nl-NL" i="1" dirty="0" err="1"/>
              <a:t>Dreyfus</a:t>
            </a:r>
            <a:r>
              <a:rPr lang="nl-NL" i="1" dirty="0"/>
              <a:t>, 1981; </a:t>
            </a:r>
            <a:r>
              <a:rPr lang="nl-NL" i="1" dirty="0" err="1"/>
              <a:t>Dreyfus</a:t>
            </a:r>
            <a:r>
              <a:rPr lang="nl-NL" i="1" dirty="0"/>
              <a:t> en </a:t>
            </a:r>
            <a:r>
              <a:rPr lang="nl-NL" i="1" dirty="0" err="1"/>
              <a:t>Dreyfus</a:t>
            </a:r>
            <a:r>
              <a:rPr lang="nl-NL" i="1" dirty="0"/>
              <a:t>, 1986</a:t>
            </a:r>
            <a:r>
              <a:rPr lang="nl-NL" i="1" baseline="30000" dirty="0"/>
              <a:t> </a:t>
            </a:r>
            <a:r>
              <a:rPr lang="nl-NL" dirty="0"/>
              <a:t> (</a:t>
            </a:r>
            <a:r>
              <a:rPr lang="nl-NL" dirty="0" err="1"/>
              <a:t>Dreyfus</a:t>
            </a:r>
            <a:r>
              <a:rPr lang="nl-NL" dirty="0"/>
              <a:t>, S.E., 1986)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E1E8C3-126A-AA46-97B5-EC9D60B52C46}"/>
              </a:ext>
            </a:extLst>
          </p:cNvPr>
          <p:cNvSpPr txBox="1"/>
          <p:nvPr/>
        </p:nvSpPr>
        <p:spPr>
          <a:xfrm>
            <a:off x="937846" y="914400"/>
            <a:ext cx="71979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rgbClr val="002060"/>
                </a:solidFill>
              </a:rPr>
              <a:t>Van Beginner tot expert</a:t>
            </a:r>
          </a:p>
        </p:txBody>
      </p:sp>
    </p:spTree>
    <p:extLst>
      <p:ext uri="{BB962C8B-B14F-4D97-AF65-F5344CB8AC3E}">
        <p14:creationId xmlns:p14="http://schemas.microsoft.com/office/powerpoint/2010/main" val="365570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2A0C619-D3A1-2547-9B94-996D104D9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8" y="718719"/>
            <a:ext cx="8473440" cy="5196946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C059547-4C6D-E04E-98A0-CF5F1BF2956A}"/>
              </a:ext>
            </a:extLst>
          </p:cNvPr>
          <p:cNvSpPr txBox="1"/>
          <p:nvPr/>
        </p:nvSpPr>
        <p:spPr>
          <a:xfrm>
            <a:off x="444137" y="1668610"/>
            <a:ext cx="2272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SOLO-taxonomie: </a:t>
            </a:r>
          </a:p>
          <a:p>
            <a:r>
              <a:rPr lang="nl-NL" dirty="0"/>
              <a:t>verdieping van het begrip. </a:t>
            </a:r>
          </a:p>
          <a:p>
            <a:r>
              <a:rPr lang="nl-NL" dirty="0"/>
              <a:t>De ervaren expert maakt conceptualisaties op niveaus die verder gaan dan wat in het eigenlijke onderwijs- en leerproces aan bod is gekomen. </a:t>
            </a:r>
          </a:p>
          <a:p>
            <a:r>
              <a:rPr lang="nl-NL" dirty="0"/>
              <a:t>Hij kan veralgemeniseren naar nieuwe gebieden. </a:t>
            </a:r>
          </a:p>
        </p:txBody>
      </p:sp>
    </p:spTree>
    <p:extLst>
      <p:ext uri="{BB962C8B-B14F-4D97-AF65-F5344CB8AC3E}">
        <p14:creationId xmlns:p14="http://schemas.microsoft.com/office/powerpoint/2010/main" val="420317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1ADA709-4D7D-9249-87A4-394B1F78DF3F}"/>
              </a:ext>
            </a:extLst>
          </p:cNvPr>
          <p:cNvSpPr txBox="1"/>
          <p:nvPr/>
        </p:nvSpPr>
        <p:spPr>
          <a:xfrm>
            <a:off x="380163" y="1403755"/>
            <a:ext cx="109466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/>
              <a:t>Beginnersniveau:</a:t>
            </a:r>
            <a:r>
              <a:rPr lang="nl-NL" sz="2200" dirty="0"/>
              <a:t> ik beschik over competenties in dit werkveld, maar moet meer leren om de taak uit te voeren.</a:t>
            </a:r>
          </a:p>
          <a:p>
            <a:endParaRPr lang="nl-NL" sz="2200" dirty="0"/>
          </a:p>
          <a:p>
            <a:r>
              <a:rPr lang="nl-NL" sz="2200" b="1" dirty="0"/>
              <a:t>Basis niveau</a:t>
            </a:r>
            <a:r>
              <a:rPr lang="nl-NL" sz="2200" dirty="0"/>
              <a:t>: ik beschik over basis competenties in dit werkveld, maar ik voel me niet op mijn gemak om de taak zonder hulp van een meer ervaren persoon uit te voeren. </a:t>
            </a:r>
          </a:p>
          <a:p>
            <a:endParaRPr lang="nl-NL" sz="2200" dirty="0"/>
          </a:p>
          <a:p>
            <a:r>
              <a:rPr lang="nl-NL" sz="2200" b="1" dirty="0"/>
              <a:t>Voldoende niveau</a:t>
            </a:r>
            <a:r>
              <a:rPr lang="nl-NL" sz="2200" dirty="0"/>
              <a:t>: Ik beschik over competenties in dit werkveld en ik kan de taak zelfstandig uitvoeren. </a:t>
            </a:r>
          </a:p>
          <a:p>
            <a:endParaRPr lang="nl-NL" sz="2200" dirty="0"/>
          </a:p>
          <a:p>
            <a:r>
              <a:rPr lang="nl-NL" sz="2200" b="1" dirty="0"/>
              <a:t>Gevorderd niveau</a:t>
            </a:r>
            <a:r>
              <a:rPr lang="nl-NL" sz="2200" dirty="0"/>
              <a:t>: ik beschik over gevorderde competenties in dit werkveld en ik kan anderen ondersteunen om hun taak uit te voeren en/of anderen dit leren. </a:t>
            </a:r>
          </a:p>
          <a:p>
            <a:endParaRPr lang="nl-NL" sz="2200" dirty="0"/>
          </a:p>
          <a:p>
            <a:r>
              <a:rPr lang="nl-NL" sz="2200" b="1" dirty="0"/>
              <a:t>Expert-level:</a:t>
            </a:r>
            <a:r>
              <a:rPr lang="nl-NL" sz="2200" dirty="0"/>
              <a:t> ik beschik over expert competenties in dit werkveld en kan niet alleen anderen ondersteunen en hen het vak leren, maar ik kan ook beleidsmakers adviseren, processen, procedures, instrumenten en curricula ontwerpen.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D0D8B9D-59B0-5447-ABCA-F336A1619D44}"/>
              </a:ext>
            </a:extLst>
          </p:cNvPr>
          <p:cNvSpPr txBox="1"/>
          <p:nvPr/>
        </p:nvSpPr>
        <p:spPr>
          <a:xfrm>
            <a:off x="380163" y="578920"/>
            <a:ext cx="8476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err="1">
                <a:solidFill>
                  <a:srgbClr val="002060"/>
                </a:solidFill>
              </a:rPr>
              <a:t>Transversal</a:t>
            </a:r>
            <a:r>
              <a:rPr lang="nl-NL" sz="2600" b="1" dirty="0">
                <a:solidFill>
                  <a:srgbClr val="002060"/>
                </a:solidFill>
              </a:rPr>
              <a:t> skills – internationaal project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CE8AA7-8FF1-834C-BD39-E0E9CE94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73" y="-37608"/>
            <a:ext cx="2736465" cy="17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9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637BE-0F00-C941-98BE-474EBDF8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76" y="339731"/>
            <a:ext cx="9891692" cy="88615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nl-NL" sz="30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Startbekwaamheid,</a:t>
            </a:r>
            <a:r>
              <a:rPr lang="nl-NL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sz="30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vakbekwaamheid,</a:t>
            </a:r>
            <a:r>
              <a:rPr lang="nl-NL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sz="3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vakvolwassenheid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23A750F-AD2B-A84A-9311-4A4F8FC1AB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6578" y="1418897"/>
          <a:ext cx="10515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BFB72951-F174-4145-839D-EB33180C6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12722"/>
            <a:ext cx="525043" cy="180752"/>
          </a:xfrm>
          <a:prstGeom prst="rect">
            <a:avLst/>
          </a:prstGeom>
        </p:spPr>
      </p:pic>
      <p:sp>
        <p:nvSpPr>
          <p:cNvPr id="7" name="TextBox 37">
            <a:extLst>
              <a:ext uri="{FF2B5EF4-FFF2-40B4-BE49-F238E27FC236}">
                <a16:creationId xmlns:a16="http://schemas.microsoft.com/office/drawing/2014/main" id="{473FFD05-3EB0-9F41-85CA-D0296131B0A4}"/>
              </a:ext>
            </a:extLst>
          </p:cNvPr>
          <p:cNvSpPr txBox="1"/>
          <p:nvPr/>
        </p:nvSpPr>
        <p:spPr>
          <a:xfrm>
            <a:off x="0" y="6621786"/>
            <a:ext cx="2752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dirty="0"/>
              <a:t>© Stichting Examenkamer/NKC-EVC / d.d. 27-09-2019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C6DD2-BE81-7645-8825-35DEC5C9A7E0}"/>
              </a:ext>
            </a:extLst>
          </p:cNvPr>
          <p:cNvSpPr txBox="1"/>
          <p:nvPr/>
        </p:nvSpPr>
        <p:spPr>
          <a:xfrm>
            <a:off x="7648817" y="1666669"/>
            <a:ext cx="351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          </a:t>
            </a:r>
            <a:r>
              <a:rPr lang="nl-NL" b="1" dirty="0" err="1">
                <a:solidFill>
                  <a:schemeClr val="bg1"/>
                </a:solidFill>
              </a:rPr>
              <a:t>Vakvolwassen</a:t>
            </a:r>
            <a:r>
              <a:rPr lang="nl-NL" b="1" dirty="0">
                <a:solidFill>
                  <a:schemeClr val="bg1"/>
                </a:solidFill>
              </a:rPr>
              <a:t> professional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FEC94-CCFE-2A47-AAD0-F964B77DDA59}"/>
              </a:ext>
            </a:extLst>
          </p:cNvPr>
          <p:cNvSpPr txBox="1"/>
          <p:nvPr/>
        </p:nvSpPr>
        <p:spPr>
          <a:xfrm>
            <a:off x="4763729" y="2439799"/>
            <a:ext cx="266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Vakbekwame functionaris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2A838-8416-1943-B9CA-717683AC326C}"/>
              </a:ext>
            </a:extLst>
          </p:cNvPr>
          <p:cNvSpPr txBox="1"/>
          <p:nvPr/>
        </p:nvSpPr>
        <p:spPr>
          <a:xfrm>
            <a:off x="1520313" y="2934712"/>
            <a:ext cx="324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Beginnend</a:t>
            </a:r>
            <a:r>
              <a:rPr lang="nl-N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</a:rPr>
              <a:t>beroepsbeoefenaar</a:t>
            </a:r>
          </a:p>
        </p:txBody>
      </p:sp>
    </p:spTree>
    <p:extLst>
      <p:ext uri="{BB962C8B-B14F-4D97-AF65-F5344CB8AC3E}">
        <p14:creationId xmlns:p14="http://schemas.microsoft.com/office/powerpoint/2010/main" val="93873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6E5BFE-3791-A34A-8D31-88E0EEF3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Docenten in het basisonderwijs: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Startbekwaam</a:t>
            </a:r>
            <a:endParaRPr lang="nl-NL" dirty="0"/>
          </a:p>
          <a:p>
            <a:pPr lvl="1"/>
            <a:r>
              <a:rPr lang="nl-NL" dirty="0" err="1"/>
              <a:t>Basisbekwaam</a:t>
            </a:r>
            <a:endParaRPr lang="nl-NL" dirty="0"/>
          </a:p>
          <a:p>
            <a:pPr lvl="1"/>
            <a:r>
              <a:rPr lang="nl-NL" dirty="0"/>
              <a:t>Vakbekwaam</a:t>
            </a:r>
          </a:p>
        </p:txBody>
      </p:sp>
    </p:spTree>
    <p:extLst>
      <p:ext uri="{BB962C8B-B14F-4D97-AF65-F5344CB8AC3E}">
        <p14:creationId xmlns:p14="http://schemas.microsoft.com/office/powerpoint/2010/main" val="179344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3E35C09EA434DA58CAC5B78B26856" ma:contentTypeVersion="14" ma:contentTypeDescription="Een nieuw document maken." ma:contentTypeScope="" ma:versionID="c6402ea2404b06adc68e4df884dfd174">
  <xsd:schema xmlns:xsd="http://www.w3.org/2001/XMLSchema" xmlns:xs="http://www.w3.org/2001/XMLSchema" xmlns:p="http://schemas.microsoft.com/office/2006/metadata/properties" xmlns:ns2="d8e38335-5834-4ba4-8895-e42ccd6f17d3" xmlns:ns3="d250156d-c3b0-49f5-a746-5b94fdd977a8" targetNamespace="http://schemas.microsoft.com/office/2006/metadata/properties" ma:root="true" ma:fieldsID="f2b872794a0aecc5dd656d2f539c4088" ns2:_="" ns3:_="">
    <xsd:import namespace="d8e38335-5834-4ba4-8895-e42ccd6f17d3"/>
    <xsd:import namespace="d250156d-c3b0-49f5-a746-5b94fdd977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38335-5834-4ba4-8895-e42ccd6f1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Status" ma:index="20" nillable="true" ma:displayName="Status" ma:format="Dropdown" ma:internalName="Statu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0156d-c3b0-49f5-a746-5b94fdd97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d8e38335-5834-4ba4-8895-e42ccd6f17d3" xsi:nil="true"/>
  </documentManagement>
</p:properties>
</file>

<file path=customXml/itemProps1.xml><?xml version="1.0" encoding="utf-8"?>
<ds:datastoreItem xmlns:ds="http://schemas.openxmlformats.org/officeDocument/2006/customXml" ds:itemID="{97A5C986-E2FF-41D2-920E-C73775DAB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e38335-5834-4ba4-8895-e42ccd6f17d3"/>
    <ds:schemaRef ds:uri="d250156d-c3b0-49f5-a746-5b94fdd97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15566-3231-4A29-8192-64FBBD74D9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78D86-FC59-4EAC-9BAC-018E9F75EFD4}">
  <ds:schemaRefs>
    <ds:schemaRef ds:uri="http://purl.org/dc/dcmitype/"/>
    <ds:schemaRef ds:uri="http://schemas.microsoft.com/office/infopath/2007/PartnerControls"/>
    <ds:schemaRef ds:uri="d250156d-c3b0-49f5-a746-5b94fdd977a8"/>
    <ds:schemaRef ds:uri="http://schemas.microsoft.com/office/2006/documentManagement/types"/>
    <ds:schemaRef ds:uri="http://schemas.microsoft.com/office/2006/metadata/properties"/>
    <ds:schemaRef ds:uri="d8e38335-5834-4ba4-8895-e42ccd6f17d3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626</Words>
  <Application>Microsoft Office PowerPoint</Application>
  <PresentationFormat>Breedbeeld</PresentationFormat>
  <Paragraphs>118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Annie Kempers-Warmerdam</vt:lpstr>
      <vt:lpstr>Leven lang Ontwikkelen  </vt:lpstr>
      <vt:lpstr> Leven Lang Ontwikkelen</vt:lpstr>
      <vt:lpstr>BOC, Beroeps Overstijgende Competentiestructuur</vt:lpstr>
      <vt:lpstr>PowerPoint-presentatie</vt:lpstr>
      <vt:lpstr>PowerPoint-presentatie</vt:lpstr>
      <vt:lpstr>PowerPoint-presentatie</vt:lpstr>
      <vt:lpstr>Startbekwaamheid, vakbekwaamheid, vakvolwassenheid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VVAO voor inclusiviteit</dc:title>
  <dc:creator>Marlies Veldhuijzen - Bos</dc:creator>
  <cp:lastModifiedBy>Maartje</cp:lastModifiedBy>
  <cp:revision>348</cp:revision>
  <dcterms:modified xsi:type="dcterms:W3CDTF">2021-11-10T06:39:10Z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0x01010032C3E35C09EA434DA58CAC5B78B26856</vt:lpwstr>
  </property>
</Properties>
</file>